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4.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5.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65" r:id="rId5"/>
    <p:sldMasterId id="2147483693" r:id="rId6"/>
    <p:sldMasterId id="2147483726" r:id="rId7"/>
    <p:sldMasterId id="2147483754" r:id="rId8"/>
    <p:sldMasterId id="2147483790" r:id="rId9"/>
  </p:sldMasterIdLst>
  <p:notesMasterIdLst>
    <p:notesMasterId r:id="rId43"/>
  </p:notesMasterIdLst>
  <p:sldIdLst>
    <p:sldId id="1741" r:id="rId10"/>
    <p:sldId id="300" r:id="rId11"/>
    <p:sldId id="1731" r:id="rId12"/>
    <p:sldId id="1733" r:id="rId13"/>
    <p:sldId id="1724" r:id="rId14"/>
    <p:sldId id="1735" r:id="rId15"/>
    <p:sldId id="1736" r:id="rId16"/>
    <p:sldId id="1737" r:id="rId17"/>
    <p:sldId id="1738" r:id="rId18"/>
    <p:sldId id="1739" r:id="rId19"/>
    <p:sldId id="1740" r:id="rId20"/>
    <p:sldId id="10359" r:id="rId21"/>
    <p:sldId id="342" r:id="rId22"/>
    <p:sldId id="10362" r:id="rId23"/>
    <p:sldId id="10360" r:id="rId24"/>
    <p:sldId id="343" r:id="rId25"/>
    <p:sldId id="259" r:id="rId26"/>
    <p:sldId id="352" r:id="rId27"/>
    <p:sldId id="303" r:id="rId28"/>
    <p:sldId id="304" r:id="rId29"/>
    <p:sldId id="305" r:id="rId30"/>
    <p:sldId id="10361" r:id="rId31"/>
    <p:sldId id="302" r:id="rId32"/>
    <p:sldId id="320" r:id="rId33"/>
    <p:sldId id="322" r:id="rId34"/>
    <p:sldId id="321" r:id="rId35"/>
    <p:sldId id="316" r:id="rId36"/>
    <p:sldId id="331" r:id="rId37"/>
    <p:sldId id="1582" r:id="rId38"/>
    <p:sldId id="336" r:id="rId39"/>
    <p:sldId id="338" r:id="rId40"/>
    <p:sldId id="318" r:id="rId41"/>
    <p:sldId id="360"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8B6B6F-4CD8-4E79-999E-FFC152C1DC8B}" v="27" dt="2019-11-25T01:27:58.766"/>
  </p1510:revLst>
</p1510:revInfo>
</file>

<file path=ppt/tableStyles.xml><?xml version="1.0" encoding="utf-8"?>
<a:tblStyleLst xmlns:a="http://schemas.openxmlformats.org/drawingml/2006/main" def="{5C22544A-7EE6-4342-B048-85BDC9FD1C3A}">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6951" autoAdjust="0"/>
  </p:normalViewPr>
  <p:slideViewPr>
    <p:cSldViewPr snapToGrid="0">
      <p:cViewPr varScale="1">
        <p:scale>
          <a:sx n="76" d="100"/>
          <a:sy n="76" d="100"/>
        </p:scale>
        <p:origin x="2010" y="90"/>
      </p:cViewPr>
      <p:guideLst/>
    </p:cSldViewPr>
  </p:slideViewPr>
  <p:notesTextViewPr>
    <p:cViewPr>
      <p:scale>
        <a:sx n="1" d="1"/>
        <a:sy n="1" d="1"/>
      </p:scale>
      <p:origin x="0" y="0"/>
    </p:cViewPr>
  </p:notesTextViewPr>
  <p:sorterViewPr>
    <p:cViewPr varScale="1">
      <p:scale>
        <a:sx n="100" d="100"/>
        <a:sy n="100" d="100"/>
      </p:scale>
      <p:origin x="0" y="-413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slide" Target="slides/slide3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notesMaster" Target="notesMasters/notesMaster1.xml"/><Relationship Id="rId48" Type="http://schemas.microsoft.com/office/2015/10/relationships/revisionInfo" Target="revisionInfo.xml"/></Relationships>
</file>

<file path=ppt/media/image1.png>
</file>

<file path=ppt/media/image10.jpeg>
</file>

<file path=ppt/media/image12.jpg>
</file>

<file path=ppt/media/image13.jpg>
</file>

<file path=ppt/media/image14.jpg>
</file>

<file path=ppt/media/image15.jpg>
</file>

<file path=ppt/media/image17.jpg>
</file>

<file path=ppt/media/image18.png>
</file>

<file path=ppt/media/image19.png>
</file>

<file path=ppt/media/image2.png>
</file>

<file path=ppt/media/image20.png>
</file>

<file path=ppt/media/image21.jpg>
</file>

<file path=ppt/media/image22.jpeg>
</file>

<file path=ppt/media/image23.jp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svg>
</file>

<file path=ppt/media/image33.png>
</file>

<file path=ppt/media/image34.png>
</file>

<file path=ppt/media/image35.jpeg>
</file>

<file path=ppt/media/image36.jpeg>
</file>

<file path=ppt/media/image37.png>
</file>

<file path=ppt/media/image38.png>
</file>

<file path=ppt/media/image39.png>
</file>

<file path=ppt/media/image40.svg>
</file>

<file path=ppt/media/image41.png>
</file>

<file path=ppt/media/image42.svg>
</file>

<file path=ppt/media/image43.png>
</file>

<file path=ppt/media/image44.png>
</file>

<file path=ppt/media/image45.png>
</file>

<file path=ppt/media/image46.png>
</file>

<file path=ppt/media/image47.png>
</file>

<file path=ppt/media/image48.svg>
</file>

<file path=ppt/media/image49.png>
</file>

<file path=ppt/media/image50.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11/25/2019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1</a:t>
            </a:fld>
            <a:endParaRPr lang="en-US" dirty="0"/>
          </a:p>
        </p:txBody>
      </p:sp>
    </p:spTree>
    <p:extLst>
      <p:ext uri="{BB962C8B-B14F-4D97-AF65-F5344CB8AC3E}">
        <p14:creationId xmlns:p14="http://schemas.microsoft.com/office/powerpoint/2010/main" val="2609659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483618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488475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900" b="0" i="0" kern="1200" dirty="0">
                <a:solidFill>
                  <a:schemeClr val="tx1"/>
                </a:solidFill>
                <a:effectLst/>
                <a:latin typeface="Segoe UI Light" pitchFamily="34" charset="0"/>
                <a:ea typeface="+mn-ea"/>
                <a:cs typeface="+mn-cs"/>
              </a:rPr>
              <a:t>Azure API Management fills all the roles of an API management platform, acting as an API Gateway, a Publisher Portal and a Developer Portal. </a:t>
            </a:r>
          </a:p>
          <a:p>
            <a:endParaRPr lang="en-GB" sz="900" b="0" i="0" kern="1200" dirty="0">
              <a:solidFill>
                <a:schemeClr val="tx1"/>
              </a:solidFill>
              <a:effectLst/>
              <a:latin typeface="Segoe UI Light" pitchFamily="34" charset="0"/>
              <a:ea typeface="+mn-ea"/>
              <a:cs typeface="+mn-cs"/>
            </a:endParaRPr>
          </a:p>
          <a:p>
            <a:r>
              <a:rPr lang="en-GB" sz="900" b="0" i="0" kern="1200" dirty="0">
                <a:solidFill>
                  <a:schemeClr val="tx1"/>
                </a:solidFill>
                <a:effectLst/>
                <a:latin typeface="Segoe UI Light" pitchFamily="34" charset="0"/>
                <a:ea typeface="+mn-ea"/>
                <a:cs typeface="+mn-cs"/>
              </a:rPr>
              <a:t>The </a:t>
            </a:r>
            <a:r>
              <a:rPr lang="en-GB" sz="900" b="1" i="0" kern="1200" dirty="0">
                <a:solidFill>
                  <a:schemeClr val="tx1"/>
                </a:solidFill>
                <a:effectLst/>
                <a:latin typeface="Segoe UI Light" pitchFamily="34" charset="0"/>
                <a:ea typeface="+mn-ea"/>
                <a:cs typeface="+mn-cs"/>
              </a:rPr>
              <a:t>API Gateway</a:t>
            </a:r>
            <a:r>
              <a:rPr lang="en-GB" sz="900" b="0" i="0" kern="1200" dirty="0">
                <a:solidFill>
                  <a:schemeClr val="tx1"/>
                </a:solidFill>
                <a:effectLst/>
                <a:latin typeface="Segoe UI Light" pitchFamily="34" charset="0"/>
                <a:ea typeface="+mn-ea"/>
                <a:cs typeface="+mn-cs"/>
              </a:rPr>
              <a:t> is the endpoint that accepts API calls and routes them to your backend services, making the necessary request and response transformations along the way. It’s responsible for enforcing security policies, usage quotas and rate limits, providing optimisations such as caching and for collecting and logging all the metadata on how the APIs are being used for reporting and analysis. </a:t>
            </a:r>
          </a:p>
          <a:p>
            <a:endParaRPr lang="en-GB" sz="900" b="0" i="0" kern="1200" dirty="0">
              <a:solidFill>
                <a:schemeClr val="tx1"/>
              </a:solidFill>
              <a:effectLst/>
              <a:latin typeface="Segoe UI Light" pitchFamily="34" charset="0"/>
              <a:ea typeface="+mn-ea"/>
              <a:cs typeface="+mn-cs"/>
            </a:endParaRPr>
          </a:p>
          <a:p>
            <a:r>
              <a:rPr lang="en-GB" sz="900" b="0" i="0" kern="1200" dirty="0">
                <a:solidFill>
                  <a:schemeClr val="tx1"/>
                </a:solidFill>
                <a:effectLst/>
                <a:latin typeface="Segoe UI Light" pitchFamily="34" charset="0"/>
                <a:ea typeface="+mn-ea"/>
                <a:cs typeface="+mn-cs"/>
              </a:rPr>
              <a:t>The </a:t>
            </a:r>
            <a:r>
              <a:rPr lang="en-GB" sz="900" b="1" i="0" kern="1200" dirty="0">
                <a:solidFill>
                  <a:schemeClr val="tx1"/>
                </a:solidFill>
                <a:effectLst/>
                <a:latin typeface="Segoe UI Light" pitchFamily="34" charset="0"/>
                <a:ea typeface="+mn-ea"/>
                <a:cs typeface="+mn-cs"/>
              </a:rPr>
              <a:t>Publisher Portal</a:t>
            </a:r>
            <a:r>
              <a:rPr lang="en-GB" sz="900" b="0" i="0" kern="1200" dirty="0">
                <a:solidFill>
                  <a:schemeClr val="tx1"/>
                </a:solidFill>
                <a:effectLst/>
                <a:latin typeface="Segoe UI Light" pitchFamily="34" charset="0"/>
                <a:ea typeface="+mn-ea"/>
                <a:cs typeface="+mn-cs"/>
              </a:rPr>
              <a:t> is the admin interface where you register and configure your APIs – defining or importing the schemas, packing APIs into products, setting up policies and managing users. </a:t>
            </a:r>
          </a:p>
          <a:p>
            <a:endParaRPr lang="en-GB" sz="900" b="0" i="0" kern="1200" dirty="0">
              <a:solidFill>
                <a:schemeClr val="tx1"/>
              </a:solidFill>
              <a:effectLst/>
              <a:latin typeface="Segoe UI Light" pitchFamily="34" charset="0"/>
              <a:ea typeface="+mn-ea"/>
              <a:cs typeface="+mn-cs"/>
            </a:endParaRPr>
          </a:p>
          <a:p>
            <a:r>
              <a:rPr lang="en-GB" sz="900" b="0" i="0" kern="1200" dirty="0">
                <a:solidFill>
                  <a:schemeClr val="tx1"/>
                </a:solidFill>
                <a:effectLst/>
                <a:latin typeface="Segoe UI Light" pitchFamily="34" charset="0"/>
                <a:ea typeface="+mn-ea"/>
                <a:cs typeface="+mn-cs"/>
              </a:rPr>
              <a:t>And the </a:t>
            </a:r>
            <a:r>
              <a:rPr lang="en-GB" sz="900" b="1" i="0" kern="1200" dirty="0">
                <a:solidFill>
                  <a:schemeClr val="tx1"/>
                </a:solidFill>
                <a:effectLst/>
                <a:latin typeface="Segoe UI Light" pitchFamily="34" charset="0"/>
                <a:ea typeface="+mn-ea"/>
                <a:cs typeface="+mn-cs"/>
              </a:rPr>
              <a:t>Developer Portal </a:t>
            </a:r>
            <a:r>
              <a:rPr lang="en-GB" sz="900" b="0" i="0" kern="1200" dirty="0">
                <a:solidFill>
                  <a:schemeClr val="tx1"/>
                </a:solidFill>
                <a:effectLst/>
                <a:latin typeface="Segoe UI Light" pitchFamily="34" charset="0"/>
                <a:ea typeface="+mn-ea"/>
                <a:cs typeface="+mn-cs"/>
              </a:rPr>
              <a:t>acts as the community site for your developers, where they can read API documentation, try out an API via the interactive console, create their account and subscribe to get API keys and access analytics on their own API usage.</a:t>
            </a:r>
          </a:p>
          <a:p>
            <a:endParaRPr lang="en-GB"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11/25/2019 12:58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065760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3569605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7779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744626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377219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605434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2362741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677108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2.jpeg"/><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3.jpg"/><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5.xml"/><Relationship Id="rId4" Type="http://schemas.openxmlformats.org/officeDocument/2006/relationships/image" Target="../media/image12.jpg"/></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5.xml"/><Relationship Id="rId4" Type="http://schemas.openxmlformats.org/officeDocument/2006/relationships/image" Target="../media/image12.jp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5.xml"/><Relationship Id="rId4" Type="http://schemas.openxmlformats.org/officeDocument/2006/relationships/image" Target="../media/image12.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7412284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895873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4380242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2950041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820112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57105286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74979909"/>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userDrawn="1"/>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52235235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FDFAE24-49DD-4117-830E-CAB9C32FC015}"/>
              </a:ext>
            </a:extLst>
          </p:cNvPr>
          <p:cNvSpPr txBox="1"/>
          <p:nvPr userDrawn="1"/>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6348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userDrawn="1"/>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7135918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userDrawn="1"/>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65905384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121076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7254909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047805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036380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312354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5126339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988693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7462772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5575560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C37520-11E5-4D18-A996-CCD754CBE812}"/>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05520554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17100-37DE-4007-A121-1DA07D668B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A6A9C2-4A28-40D2-A632-ECA9D8DC862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BB9DD8-B63F-498D-9EDF-943BF6F2BF92}"/>
              </a:ext>
            </a:extLst>
          </p:cNvPr>
          <p:cNvSpPr>
            <a:spLocks noGrp="1"/>
          </p:cNvSpPr>
          <p:nvPr>
            <p:ph type="dt" sz="half" idx="10"/>
          </p:nvPr>
        </p:nvSpPr>
        <p:spPr/>
        <p:txBody>
          <a:bodyPr/>
          <a:lstStyle/>
          <a:p>
            <a:fld id="{021DDD7B-6DEA-48E3-9696-2411AE25E255}" type="datetimeFigureOut">
              <a:rPr lang="en-US" smtClean="0"/>
              <a:t>11/25/2019</a:t>
            </a:fld>
            <a:endParaRPr lang="en-US"/>
          </a:p>
        </p:txBody>
      </p:sp>
      <p:sp>
        <p:nvSpPr>
          <p:cNvPr id="5" name="Footer Placeholder 4">
            <a:extLst>
              <a:ext uri="{FF2B5EF4-FFF2-40B4-BE49-F238E27FC236}">
                <a16:creationId xmlns:a16="http://schemas.microsoft.com/office/drawing/2014/main" id="{31E09A41-94D6-4C66-9F26-EDBBD5347B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05AEDA-0CF5-4244-BA00-89769F18D863}"/>
              </a:ext>
            </a:extLst>
          </p:cNvPr>
          <p:cNvSpPr>
            <a:spLocks noGrp="1"/>
          </p:cNvSpPr>
          <p:nvPr>
            <p:ph type="sldNum" sz="quarter" idx="12"/>
          </p:nvPr>
        </p:nvSpPr>
        <p:spPr/>
        <p:txBody>
          <a:bodyPr/>
          <a:lstStyle/>
          <a:p>
            <a:fld id="{8BDE92AC-9B9A-4D6B-974C-DFDA00741703}" type="slidenum">
              <a:rPr lang="en-US" smtClean="0"/>
              <a:t>‹#›</a:t>
            </a:fld>
            <a:endParaRPr lang="en-US"/>
          </a:p>
        </p:txBody>
      </p:sp>
      <p:sp>
        <p:nvSpPr>
          <p:cNvPr id="7" name="TextBox 6">
            <a:extLst>
              <a:ext uri="{FF2B5EF4-FFF2-40B4-BE49-F238E27FC236}">
                <a16:creationId xmlns:a16="http://schemas.microsoft.com/office/drawing/2014/main" id="{CB64509A-4896-4D6D-8147-BEECA54832C4}"/>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45429459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6A6948EA-1EA0-44FB-948A-2FE7264C5B44}"/>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30620644"/>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square photo">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2"/>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a:extLst>
              <a:ext uri="{FF2B5EF4-FFF2-40B4-BE49-F238E27FC236}">
                <a16:creationId xmlns:a16="http://schemas.microsoft.com/office/drawing/2014/main" id="{15F18C2F-44AE-47B2-AF66-6F44850A4565}"/>
              </a:ext>
            </a:extLst>
          </p:cNvPr>
          <p:cNvPicPr>
            <a:picLocks noChangeAspect="1"/>
          </p:cNvPicPr>
          <p:nvPr userDrawn="1"/>
        </p:nvPicPr>
        <p:blipFill>
          <a:blip r:embed="rId2"/>
          <a:stretch>
            <a:fillRect/>
          </a:stretch>
        </p:blipFill>
        <p:spPr bwMode="black">
          <a:xfrm>
            <a:off x="584202" y="585790"/>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pic>
        <p:nvPicPr>
          <p:cNvPr id="8" name="Picture 7" descr="A group of people looking at a computer&#10;&#10;Description generated with very high confidence">
            <a:extLst>
              <a:ext uri="{FF2B5EF4-FFF2-40B4-BE49-F238E27FC236}">
                <a16:creationId xmlns:a16="http://schemas.microsoft.com/office/drawing/2014/main" id="{5AA75CBB-8F34-43C9-991C-DAF5E5D2D167}"/>
              </a:ext>
            </a:extLst>
          </p:cNvPr>
          <p:cNvPicPr>
            <a:picLocks noChangeAspect="1"/>
          </p:cNvPicPr>
          <p:nvPr userDrawn="1"/>
        </p:nvPicPr>
        <p:blipFill rotWithShape="1">
          <a:blip r:embed="rId3"/>
          <a:srcRect l="14560" r="18791"/>
          <a:stretch/>
        </p:blipFill>
        <p:spPr bwMode="auto">
          <a:xfrm>
            <a:off x="5334002" y="0"/>
            <a:ext cx="6858000" cy="6858000"/>
          </a:xfrm>
          <a:prstGeom prst="rect">
            <a:avLst/>
          </a:prstGeom>
        </p:spPr>
      </p:pic>
    </p:spTree>
    <p:extLst>
      <p:ext uri="{BB962C8B-B14F-4D97-AF65-F5344CB8AC3E}">
        <p14:creationId xmlns:p14="http://schemas.microsoft.com/office/powerpoint/2010/main" val="244824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2"/>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pic>
        <p:nvPicPr>
          <p:cNvPr id="7" name="MS logo gray - EMF">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90"/>
            <a:ext cx="1366440" cy="292608"/>
          </a:xfrm>
          <a:prstGeom prst="rect">
            <a:avLst/>
          </a:prstGeom>
        </p:spPr>
      </p:pic>
      <p:pic>
        <p:nvPicPr>
          <p:cNvPr id="8" name="Picture 7" descr="A group of people looking at a computer&#10;&#10;Description generated with very high confidence">
            <a:extLst>
              <a:ext uri="{FF2B5EF4-FFF2-40B4-BE49-F238E27FC236}">
                <a16:creationId xmlns:a16="http://schemas.microsoft.com/office/drawing/2014/main" id="{1285F101-84E7-425B-BE07-D20731937218}"/>
              </a:ext>
            </a:extLst>
          </p:cNvPr>
          <p:cNvPicPr>
            <a:picLocks noChangeAspect="1"/>
          </p:cNvPicPr>
          <p:nvPr userDrawn="1"/>
        </p:nvPicPr>
        <p:blipFill rotWithShape="1">
          <a:blip r:embed="rId3"/>
          <a:srcRect l="14560" r="18791"/>
          <a:stretch/>
        </p:blipFill>
        <p:spPr bwMode="auto">
          <a:xfrm>
            <a:off x="5334002" y="0"/>
            <a:ext cx="6858000" cy="6858000"/>
          </a:xfrm>
          <a:prstGeom prst="rect">
            <a:avLst/>
          </a:prstGeom>
        </p:spPr>
      </p:pic>
    </p:spTree>
    <p:extLst>
      <p:ext uri="{BB962C8B-B14F-4D97-AF65-F5344CB8AC3E}">
        <p14:creationId xmlns:p14="http://schemas.microsoft.com/office/powerpoint/2010/main" val="2850057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2"/>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white - EMF">
            <a:extLst>
              <a:ext uri="{FF2B5EF4-FFF2-40B4-BE49-F238E27FC236}">
                <a16:creationId xmlns:a16="http://schemas.microsoft.com/office/drawing/2014/main" id="{15F18C2F-44AE-47B2-AF66-6F44850A4565}"/>
              </a:ext>
            </a:extLst>
          </p:cNvPr>
          <p:cNvPicPr>
            <a:picLocks noChangeAspect="1"/>
          </p:cNvPicPr>
          <p:nvPr userDrawn="1"/>
        </p:nvPicPr>
        <p:blipFill>
          <a:blip r:embed="rId2"/>
          <a:stretch>
            <a:fillRect/>
          </a:stretch>
        </p:blipFill>
        <p:spPr bwMode="black">
          <a:xfrm>
            <a:off x="584202" y="585790"/>
            <a:ext cx="1366245" cy="292608"/>
          </a:xfrm>
          <a:prstGeom prst="rect">
            <a:avLst/>
          </a:prstGeom>
        </p:spPr>
      </p:pic>
    </p:spTree>
    <p:extLst>
      <p:ext uri="{BB962C8B-B14F-4D97-AF65-F5344CB8AC3E}">
        <p14:creationId xmlns:p14="http://schemas.microsoft.com/office/powerpoint/2010/main" val="34470916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2"/>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gray - EMF">
            <a:extLst>
              <a:ext uri="{FF2B5EF4-FFF2-40B4-BE49-F238E27FC236}">
                <a16:creationId xmlns:a16="http://schemas.microsoft.com/office/drawing/2014/main" id="{7396ACE7-F558-4C66-AE7E-E2762CCA2F54}"/>
              </a:ext>
            </a:extLst>
          </p:cNvPr>
          <p:cNvPicPr>
            <a:picLocks noChangeAspect="1"/>
          </p:cNvPicPr>
          <p:nvPr userDrawn="1"/>
        </p:nvPicPr>
        <p:blipFill>
          <a:blip r:embed="rId2"/>
          <a:stretch>
            <a:fillRect/>
          </a:stretch>
        </p:blipFill>
        <p:spPr bwMode="black">
          <a:xfrm>
            <a:off x="584200" y="585790"/>
            <a:ext cx="1366440" cy="292608"/>
          </a:xfrm>
          <a:prstGeom prst="rect">
            <a:avLst/>
          </a:prstGeom>
        </p:spPr>
      </p:pic>
    </p:spTree>
    <p:extLst>
      <p:ext uri="{BB962C8B-B14F-4D97-AF65-F5344CB8AC3E}">
        <p14:creationId xmlns:p14="http://schemas.microsoft.com/office/powerpoint/2010/main" val="1698459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Slide wiith photo_black text">
    <p:spTree>
      <p:nvGrpSpPr>
        <p:cNvPr id="1" name=""/>
        <p:cNvGrpSpPr/>
        <p:nvPr/>
      </p:nvGrpSpPr>
      <p:grpSpPr>
        <a:xfrm>
          <a:off x="0" y="0"/>
          <a:ext cx="0" cy="0"/>
          <a:chOff x="0" y="0"/>
          <a:chExt cx="0" cy="0"/>
        </a:xfrm>
      </p:grpSpPr>
      <p:pic>
        <p:nvPicPr>
          <p:cNvPr id="3" name="Picture 2" descr="A person sitting at a table in front of a window&#10;&#10;Description generated with very high confidence">
            <a:extLst>
              <a:ext uri="{FF2B5EF4-FFF2-40B4-BE49-F238E27FC236}">
                <a16:creationId xmlns:a16="http://schemas.microsoft.com/office/drawing/2014/main" id="{C4F23456-CF30-4F8E-B7F9-2458DD633470}"/>
              </a:ext>
            </a:extLst>
          </p:cNvPr>
          <p:cNvPicPr>
            <a:picLocks noChangeAspect="1"/>
          </p:cNvPicPr>
          <p:nvPr userDrawn="1"/>
        </p:nvPicPr>
        <p:blipFill rotWithShape="1">
          <a:blip r:embed="rId2"/>
          <a:srcRect b="573"/>
          <a:stretch/>
        </p:blipFill>
        <p:spPr bwMode="auto">
          <a:xfrm>
            <a:off x="0" y="0"/>
            <a:ext cx="12192000" cy="6858000"/>
          </a:xfrm>
          <a:prstGeom prst="rect">
            <a:avLst/>
          </a:prstGeom>
        </p:spPr>
      </p:pic>
      <p:sp>
        <p:nvSpPr>
          <p:cNvPr id="9" name="Title 1"/>
          <p:cNvSpPr>
            <a:spLocks noGrp="1"/>
          </p:cNvSpPr>
          <p:nvPr>
            <p:ph type="title" hasCustomPrompt="1"/>
          </p:nvPr>
        </p:nvSpPr>
        <p:spPr>
          <a:xfrm>
            <a:off x="584200" y="2425780"/>
            <a:ext cx="5083629" cy="1107996"/>
          </a:xfrm>
          <a:noFill/>
        </p:spPr>
        <p:txBody>
          <a:bodyPr wrap="square" lIns="0" tIns="0" rIns="0" bIns="0" anchor="b" anchorCtr="0">
            <a:spAutoFit/>
          </a:bodyPr>
          <a:lstStyle>
            <a:lvl1pPr>
              <a:defRPr sz="3600" spc="-50" baseline="0">
                <a:gradFill>
                  <a:gsLst>
                    <a:gs pos="21764">
                      <a:srgbClr val="1A1A1A"/>
                    </a:gs>
                    <a:gs pos="12500">
                      <a:srgbClr val="1A1A1A"/>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2"/>
            <a:ext cx="5084064" cy="307777"/>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gray - EMF">
            <a:extLst>
              <a:ext uri="{FF2B5EF4-FFF2-40B4-BE49-F238E27FC236}">
                <a16:creationId xmlns:a16="http://schemas.microsoft.com/office/drawing/2014/main" id="{29BC94BA-9DA8-46D6-B832-8F1ABBEB6F29}"/>
              </a:ext>
            </a:extLst>
          </p:cNvPr>
          <p:cNvPicPr>
            <a:picLocks noChangeAspect="1"/>
          </p:cNvPicPr>
          <p:nvPr userDrawn="1"/>
        </p:nvPicPr>
        <p:blipFill>
          <a:blip r:embed="rId3"/>
          <a:stretch>
            <a:fillRect/>
          </a:stretch>
        </p:blipFill>
        <p:spPr bwMode="black">
          <a:xfrm>
            <a:off x="584200" y="585790"/>
            <a:ext cx="1366440" cy="292608"/>
          </a:xfrm>
          <a:prstGeom prst="rect">
            <a:avLst/>
          </a:prstGeom>
        </p:spPr>
      </p:pic>
    </p:spTree>
    <p:extLst>
      <p:ext uri="{BB962C8B-B14F-4D97-AF65-F5344CB8AC3E}">
        <p14:creationId xmlns:p14="http://schemas.microsoft.com/office/powerpoint/2010/main" val="1633762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Slide wiith photo_white text">
    <p:spTree>
      <p:nvGrpSpPr>
        <p:cNvPr id="1" name=""/>
        <p:cNvGrpSpPr/>
        <p:nvPr/>
      </p:nvGrpSpPr>
      <p:grpSpPr>
        <a:xfrm>
          <a:off x="0" y="0"/>
          <a:ext cx="0" cy="0"/>
          <a:chOff x="0" y="0"/>
          <a:chExt cx="0" cy="0"/>
        </a:xfrm>
      </p:grpSpPr>
      <p:pic>
        <p:nvPicPr>
          <p:cNvPr id="4" name="Picture 3" descr="A person that is standing in the dark&#10;&#10;Description generated with high confidence">
            <a:extLst>
              <a:ext uri="{FF2B5EF4-FFF2-40B4-BE49-F238E27FC236}">
                <a16:creationId xmlns:a16="http://schemas.microsoft.com/office/drawing/2014/main" id="{0FDB5818-845D-4D59-92EA-7FEEAB84EE00}"/>
              </a:ext>
            </a:extLst>
          </p:cNvPr>
          <p:cNvPicPr>
            <a:picLocks noChangeAspect="1"/>
          </p:cNvPicPr>
          <p:nvPr userDrawn="1"/>
        </p:nvPicPr>
        <p:blipFill rotWithShape="1">
          <a:blip r:embed="rId2"/>
          <a:srcRect t="3580" b="12046"/>
          <a:stretch/>
        </p:blipFill>
        <p:spPr bwMode="auto">
          <a:xfrm>
            <a:off x="0" y="0"/>
            <a:ext cx="12192000" cy="6858000"/>
          </a:xfrm>
          <a:prstGeom prst="rect">
            <a:avLst/>
          </a:prstGeom>
        </p:spPr>
      </p:pic>
      <p:sp>
        <p:nvSpPr>
          <p:cNvPr id="9" name="Title 1"/>
          <p:cNvSpPr>
            <a:spLocks noGrp="1"/>
          </p:cNvSpPr>
          <p:nvPr>
            <p:ph type="title" hasCustomPrompt="1"/>
          </p:nvPr>
        </p:nvSpPr>
        <p:spPr bwMode="white">
          <a:xfrm>
            <a:off x="584637" y="2425780"/>
            <a:ext cx="5083629" cy="1107996"/>
          </a:xfrm>
          <a:noFill/>
        </p:spPr>
        <p:txBody>
          <a:bodyPr wrap="square" lIns="0" tIns="0" rIns="0" bIns="0" anchor="b" anchorCtr="0">
            <a:spAutoFit/>
          </a:bodyPr>
          <a:lstStyle>
            <a:lvl1pPr>
              <a:defRPr sz="3600" spc="-50" baseline="0">
                <a:gradFill>
                  <a:gsLst>
                    <a:gs pos="53365">
                      <a:srgbClr val="FFFFFF"/>
                    </a:gs>
                    <a:gs pos="21764">
                      <a:srgbClr val="FFFFFF"/>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2"/>
            <a:ext cx="5084064" cy="307777"/>
          </a:xfrm>
          <a:noFill/>
        </p:spPr>
        <p:txBody>
          <a:bodyPr wrap="square" lIns="0" tIns="0" rIns="0" bIns="0">
            <a:spAutoFit/>
          </a:bodyPr>
          <a:lstStyle>
            <a:lvl1pPr marL="0" indent="0">
              <a:spcBef>
                <a:spcPts val="0"/>
              </a:spcBef>
              <a:buNone/>
              <a:defRPr sz="2000" spc="0" baseline="0">
                <a:gradFill>
                  <a:gsLst>
                    <a:gs pos="53365">
                      <a:srgbClr val="FFFFFF"/>
                    </a:gs>
                    <a:gs pos="21764">
                      <a:srgbClr val="FFFFFF"/>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white - EMF">
            <a:extLst>
              <a:ext uri="{FF2B5EF4-FFF2-40B4-BE49-F238E27FC236}">
                <a16:creationId xmlns:a16="http://schemas.microsoft.com/office/drawing/2014/main" id="{AA220987-CAF7-45F3-B22A-77038A8D8133}"/>
              </a:ext>
            </a:extLst>
          </p:cNvPr>
          <p:cNvPicPr>
            <a:picLocks noChangeAspect="1"/>
          </p:cNvPicPr>
          <p:nvPr userDrawn="1"/>
        </p:nvPicPr>
        <p:blipFill>
          <a:blip r:embed="rId3"/>
          <a:stretch>
            <a:fillRect/>
          </a:stretch>
        </p:blipFill>
        <p:spPr bwMode="black">
          <a:xfrm>
            <a:off x="584202" y="585790"/>
            <a:ext cx="1366245" cy="292608"/>
          </a:xfrm>
          <a:prstGeom prst="rect">
            <a:avLst/>
          </a:prstGeom>
        </p:spPr>
      </p:pic>
    </p:spTree>
    <p:extLst>
      <p:ext uri="{BB962C8B-B14F-4D97-AF65-F5344CB8AC3E}">
        <p14:creationId xmlns:p14="http://schemas.microsoft.com/office/powerpoint/2010/main" val="12415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Illustration 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E0D0DB-FF4A-433F-A50C-E3C0ECEBD677}"/>
              </a:ext>
            </a:extLst>
          </p:cNvPr>
          <p:cNvSpPr/>
          <p:nvPr userDrawn="1"/>
        </p:nvSpPr>
        <p:spPr bwMode="ltGray">
          <a:xfrm>
            <a:off x="584200" y="1463040"/>
            <a:ext cx="10438606" cy="4805998"/>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2" hasCustomPrompt="1"/>
          </p:nvPr>
        </p:nvSpPr>
        <p:spPr bwMode="white">
          <a:xfrm>
            <a:off x="1170432" y="3439319"/>
            <a:ext cx="4925568" cy="307777"/>
          </a:xfrm>
          <a:noFill/>
        </p:spPr>
        <p:txBody>
          <a:bodyPr wrap="square" lIns="0" tIns="0" rIns="0" bIns="0">
            <a:spAutoFit/>
          </a:bodyPr>
          <a:lstStyle>
            <a:lvl1pPr marL="0" indent="0">
              <a:spcBef>
                <a:spcPts val="0"/>
              </a:spcBef>
              <a:buNone/>
              <a:defRPr sz="2000" spc="0" baseline="0">
                <a:gradFill>
                  <a:gsLst>
                    <a:gs pos="19913">
                      <a:srgbClr val="FFFFFF"/>
                    </a:gs>
                    <a:gs pos="56000">
                      <a:srgbClr val="FFFFFF"/>
                    </a:gs>
                  </a:gsLst>
                  <a:lin ang="5400000" scaled="0"/>
                </a:gradFill>
                <a:latin typeface="+mn-lt"/>
                <a:cs typeface="Segoe UI" panose="020B0502040204020203" pitchFamily="34" charset="0"/>
              </a:defRPr>
            </a:lvl1pPr>
          </a:lstStyle>
          <a:p>
            <a:pPr lvl="0"/>
            <a:r>
              <a:rPr lang="en-US"/>
              <a:t>Speaker name or subtitle text</a:t>
            </a:r>
          </a:p>
        </p:txBody>
      </p:sp>
      <p:pic>
        <p:nvPicPr>
          <p:cNvPr id="14" name="Picture 13">
            <a:extLst>
              <a:ext uri="{FF2B5EF4-FFF2-40B4-BE49-F238E27FC236}">
                <a16:creationId xmlns:a16="http://schemas.microsoft.com/office/drawing/2014/main" id="{1993162E-96D6-4BD4-BE32-EEF3F0C11E8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170701" y="387852"/>
            <a:ext cx="4407422" cy="6469664"/>
          </a:xfrm>
          <a:prstGeom prst="rect">
            <a:avLst/>
          </a:prstGeom>
        </p:spPr>
      </p:pic>
      <p:sp>
        <p:nvSpPr>
          <p:cNvPr id="3" name="Title 2">
            <a:extLst>
              <a:ext uri="{FF2B5EF4-FFF2-40B4-BE49-F238E27FC236}">
                <a16:creationId xmlns:a16="http://schemas.microsoft.com/office/drawing/2014/main" id="{804C433D-D777-4CBE-A0A2-2DE589123C56}"/>
              </a:ext>
            </a:extLst>
          </p:cNvPr>
          <p:cNvSpPr>
            <a:spLocks noGrp="1"/>
          </p:cNvSpPr>
          <p:nvPr>
            <p:ph type="title" hasCustomPrompt="1"/>
          </p:nvPr>
        </p:nvSpPr>
        <p:spPr bwMode="ltGray">
          <a:xfrm>
            <a:off x="1171101" y="1927625"/>
            <a:ext cx="4922520" cy="1107996"/>
          </a:xfrm>
        </p:spPr>
        <p:txBody>
          <a:bodyPr>
            <a:spAutoFit/>
          </a:bodyPr>
          <a:lstStyle>
            <a:lvl1pPr>
              <a:defRPr>
                <a:gradFill>
                  <a:gsLst>
                    <a:gs pos="12500">
                      <a:srgbClr val="FFFFFF"/>
                    </a:gs>
                    <a:gs pos="21000">
                      <a:srgbClr val="FFFFFF"/>
                    </a:gs>
                  </a:gsLst>
                  <a:lin ang="5400000" scaled="0"/>
                </a:gradFill>
              </a:defRPr>
            </a:lvl1pPr>
          </a:lstStyle>
          <a:p>
            <a:r>
              <a:rPr lang="en-US"/>
              <a:t>Event name or presentation title</a:t>
            </a:r>
          </a:p>
        </p:txBody>
      </p:sp>
      <p:pic>
        <p:nvPicPr>
          <p:cNvPr id="8" name="MS logo gray - EMF">
            <a:extLst>
              <a:ext uri="{FF2B5EF4-FFF2-40B4-BE49-F238E27FC236}">
                <a16:creationId xmlns:a16="http://schemas.microsoft.com/office/drawing/2014/main" id="{FEFE9EDC-0A9B-494D-9A27-FCFB36997AE3}"/>
              </a:ext>
            </a:extLst>
          </p:cNvPr>
          <p:cNvPicPr>
            <a:picLocks noChangeAspect="1"/>
          </p:cNvPicPr>
          <p:nvPr userDrawn="1"/>
        </p:nvPicPr>
        <p:blipFill>
          <a:blip r:embed="rId3"/>
          <a:stretch>
            <a:fillRect/>
          </a:stretch>
        </p:blipFill>
        <p:spPr bwMode="black">
          <a:xfrm>
            <a:off x="584200" y="585790"/>
            <a:ext cx="1366440" cy="292608"/>
          </a:xfrm>
          <a:prstGeom prst="rect">
            <a:avLst/>
          </a:prstGeom>
        </p:spPr>
      </p:pic>
    </p:spTree>
    <p:extLst>
      <p:ext uri="{BB962C8B-B14F-4D97-AF65-F5344CB8AC3E}">
        <p14:creationId xmlns:p14="http://schemas.microsoft.com/office/powerpoint/2010/main" val="1160191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936">
          <p15:clr>
            <a:srgbClr val="C35EA4"/>
          </p15:clr>
        </p15:guide>
        <p15:guide id="4" pos="736">
          <p15:clr>
            <a:srgbClr val="5ACBF0"/>
          </p15:clr>
        </p15:guide>
        <p15:guide id="6" pos="3840">
          <p15:clr>
            <a:srgbClr val="5ACBF0"/>
          </p15:clr>
        </p15:guide>
        <p15:guide id="7" orient="horz" pos="2165">
          <p15:clr>
            <a:srgbClr val="5ACBF0"/>
          </p15:clr>
        </p15:guide>
        <p15:guide id="8" orient="horz" pos="923">
          <p15:clr>
            <a:srgbClr val="C35EA4"/>
          </p15:clr>
        </p15:guide>
        <p15:guide id="10" orient="horz" pos="1824">
          <p15:clr>
            <a:srgbClr val="5ACBF0"/>
          </p15:clr>
        </p15:guide>
        <p15:guide id="11" orient="horz" pos="2514">
          <p15:clr>
            <a:srgbClr val="5ACBF0"/>
          </p15:clr>
        </p15:guide>
        <p15:guide id="12" orient="horz" pos="1292">
          <p15:clr>
            <a:srgbClr val="C35EA4"/>
          </p15:clr>
        </p15:guide>
        <p15:guide id="14" orient="horz" pos="121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ervice/Feature template">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2239F997-94F7-4C6B-862D-E87A0013D715}"/>
              </a:ext>
            </a:extLst>
          </p:cNvPr>
          <p:cNvSpPr>
            <a:spLocks noGrp="1"/>
          </p:cNvSpPr>
          <p:nvPr>
            <p:ph type="body" sz="quarter" idx="10"/>
          </p:nvPr>
        </p:nvSpPr>
        <p:spPr>
          <a:xfrm>
            <a:off x="586390" y="1434370"/>
            <a:ext cx="4133088" cy="898708"/>
          </a:xfrm>
        </p:spPr>
        <p:txBody>
          <a:bodyPr wrap="square">
            <a:spAutoFit/>
          </a:bodyPr>
          <a:lstStyle>
            <a:lvl1pPr marL="0" indent="0">
              <a:spcBef>
                <a:spcPts val="600"/>
              </a:spcBef>
              <a:buNone/>
              <a:defRPr sz="2000">
                <a:latin typeface="+mj-lt"/>
              </a:defRPr>
            </a:lvl1pPr>
            <a:lvl2pPr marL="0" indent="0">
              <a:buNone/>
              <a:defRPr sz="1800"/>
            </a:lvl2pPr>
            <a:lvl3pPr marL="171417" indent="-171417">
              <a:buFont typeface="Arial" panose="020B0604020202020204" pitchFamily="34" charset="0"/>
              <a:buChar char="•"/>
              <a:defRPr sz="1400"/>
            </a:lvl3pPr>
            <a:lvl4pPr marL="0" indent="0">
              <a:buNone/>
              <a:defRPr sz="1100"/>
            </a:lvl4pPr>
            <a:lvl5pPr marL="0" indent="0">
              <a:buNone/>
              <a:defRPr sz="1100"/>
            </a:lvl5pPr>
          </a:lstStyle>
          <a:p>
            <a:pPr lvl="0"/>
            <a:r>
              <a:rPr lang="en-US"/>
              <a:t>Edit Master text styles</a:t>
            </a:r>
          </a:p>
          <a:p>
            <a:pPr lvl="1"/>
            <a:r>
              <a:rPr lang="en-US"/>
              <a:t>Second level</a:t>
            </a:r>
          </a:p>
          <a:p>
            <a:pPr lvl="2"/>
            <a:r>
              <a:rPr lang="en-US"/>
              <a:t>Third level</a:t>
            </a:r>
          </a:p>
        </p:txBody>
      </p:sp>
      <p:sp>
        <p:nvSpPr>
          <p:cNvPr id="6" name="Title 6">
            <a:extLst>
              <a:ext uri="{FF2B5EF4-FFF2-40B4-BE49-F238E27FC236}">
                <a16:creationId xmlns:a16="http://schemas.microsoft.com/office/drawing/2014/main" id="{2899FBDC-634F-494E-8F1F-7E606439418D}"/>
              </a:ext>
            </a:extLst>
          </p:cNvPr>
          <p:cNvSpPr>
            <a:spLocks noGrp="1"/>
          </p:cNvSpPr>
          <p:nvPr>
            <p:ph type="title"/>
          </p:nvPr>
        </p:nvSpPr>
        <p:spPr>
          <a:xfrm>
            <a:off x="588263" y="457200"/>
            <a:ext cx="8241412" cy="553998"/>
          </a:xfrm>
        </p:spPr>
        <p:txBody>
          <a:bodyPr/>
          <a:lstStyle/>
          <a:p>
            <a:r>
              <a:rPr lang="en-US"/>
              <a:t>Click to edit Master title style</a:t>
            </a:r>
          </a:p>
        </p:txBody>
      </p:sp>
      <p:sp>
        <p:nvSpPr>
          <p:cNvPr id="8" name="Text Placeholder 2">
            <a:extLst>
              <a:ext uri="{FF2B5EF4-FFF2-40B4-BE49-F238E27FC236}">
                <a16:creationId xmlns:a16="http://schemas.microsoft.com/office/drawing/2014/main" id="{559F4DD6-B245-4647-A11A-23990508A2CA}"/>
              </a:ext>
            </a:extLst>
          </p:cNvPr>
          <p:cNvSpPr>
            <a:spLocks noGrp="1"/>
          </p:cNvSpPr>
          <p:nvPr>
            <p:ph type="body" sz="quarter" idx="11" hasCustomPrompt="1"/>
          </p:nvPr>
        </p:nvSpPr>
        <p:spPr>
          <a:xfrm>
            <a:off x="10010776" y="474595"/>
            <a:ext cx="1887538" cy="751552"/>
          </a:xfrm>
        </p:spPr>
        <p:txBody>
          <a:bodyPr wrap="square" lIns="91440" tIns="45720" rIns="91440" bIns="45720">
            <a:spAutoFit/>
          </a:bodyPr>
          <a:lstStyle>
            <a:lvl1pPr marL="0" indent="0">
              <a:spcBef>
                <a:spcPts val="0"/>
              </a:spcBef>
              <a:buNone/>
              <a:defRPr lang="en-US" sz="1400" dirty="0">
                <a:gradFill>
                  <a:gsLst>
                    <a:gs pos="1250">
                      <a:srgbClr val="1A1A1A"/>
                    </a:gs>
                    <a:gs pos="100000">
                      <a:srgbClr val="1A1A1A"/>
                    </a:gs>
                  </a:gsLst>
                  <a:lin ang="5400000" scaled="0"/>
                </a:gradFill>
                <a:latin typeface="+mj-lt"/>
              </a:defRPr>
            </a:lvl1pPr>
          </a:lstStyle>
          <a:p>
            <a:pPr marL="0" lvl="0"/>
            <a:r>
              <a:rPr lang="en-US"/>
              <a:t>Preview</a:t>
            </a:r>
          </a:p>
          <a:p>
            <a:pPr marL="0" lvl="0"/>
            <a:r>
              <a:rPr lang="en-US"/>
              <a:t>Release</a:t>
            </a:r>
          </a:p>
          <a:p>
            <a:pPr marL="0" lvl="0"/>
            <a:r>
              <a:rPr lang="en-US"/>
              <a:t>Date</a:t>
            </a:r>
          </a:p>
        </p:txBody>
      </p:sp>
    </p:spTree>
    <p:extLst>
      <p:ext uri="{BB962C8B-B14F-4D97-AF65-F5344CB8AC3E}">
        <p14:creationId xmlns:p14="http://schemas.microsoft.com/office/powerpoint/2010/main" val="16200357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434369"/>
            <a:ext cx="11018520" cy="1612768"/>
          </a:xfrm>
        </p:spPr>
        <p:txBody>
          <a:bodyPr wrap="square">
            <a:spAutoFit/>
          </a:bodyPr>
          <a:lstStyle>
            <a:lvl1pPr marL="0" indent="0">
              <a:buNone/>
              <a:defRPr/>
            </a:lvl1pPr>
            <a:lvl2pPr marL="228512" indent="0">
              <a:buNone/>
              <a:defRPr/>
            </a:lvl2pPr>
            <a:lvl3pPr marL="457025" indent="0">
              <a:buNone/>
              <a:defRPr/>
            </a:lvl3pPr>
            <a:lvl4pPr marL="685537" indent="0">
              <a:buNone/>
              <a:defRPr/>
            </a:lvl4pPr>
            <a:lvl5pPr marL="91404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949572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435497"/>
            <a:ext cx="11018520" cy="16127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984603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2"/>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490" indent="0">
              <a:buFont typeface="Wingdings" panose="05000000000000000000" pitchFamily="2" charset="2"/>
              <a:buNone/>
              <a:defRPr sz="2000" b="0"/>
            </a:lvl2pPr>
            <a:lvl3pPr marL="450677" indent="0">
              <a:buFont typeface="Wingdings" panose="05000000000000000000" pitchFamily="2" charset="2"/>
              <a:buNone/>
              <a:tabLst/>
              <a:defRPr sz="1600" b="0"/>
            </a:lvl3pPr>
            <a:lvl4pPr marL="652212" indent="0">
              <a:buFont typeface="Wingdings" panose="05000000000000000000" pitchFamily="2" charset="2"/>
              <a:buNone/>
              <a:defRPr sz="1400" b="0"/>
            </a:lvl4pPr>
            <a:lvl5pPr marL="853747"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3" y="1435100"/>
            <a:ext cx="5212080" cy="1649682"/>
          </a:xfrm>
        </p:spPr>
        <p:txBody>
          <a:bodyPr wrap="square">
            <a:spAutoFit/>
          </a:bodyPr>
          <a:lstStyle>
            <a:lvl1pPr marL="0" indent="0">
              <a:spcBef>
                <a:spcPts val="1222"/>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490" indent="0">
              <a:buFont typeface="Wingdings" panose="05000000000000000000" pitchFamily="2" charset="2"/>
              <a:buNone/>
              <a:defRPr sz="2000" b="0"/>
            </a:lvl2pPr>
            <a:lvl3pPr marL="450677" indent="0">
              <a:buFont typeface="Wingdings" panose="05000000000000000000" pitchFamily="2" charset="2"/>
              <a:buNone/>
              <a:tabLst/>
              <a:defRPr sz="1600" b="0"/>
            </a:lvl3pPr>
            <a:lvl4pPr marL="652212" indent="0">
              <a:buFont typeface="Wingdings" panose="05000000000000000000" pitchFamily="2" charset="2"/>
              <a:buNone/>
              <a:defRPr sz="1400" b="0"/>
            </a:lvl4pPr>
            <a:lvl5pPr marL="853747"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963651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685" indent="-231685">
              <a:spcBef>
                <a:spcPts val="1222"/>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874" indent="-171384">
              <a:buFont typeface="Wingdings" panose="05000000000000000000" pitchFamily="2" charset="2"/>
              <a:buChar char=""/>
              <a:defRPr sz="2000" b="0"/>
            </a:lvl2pPr>
            <a:lvl3pPr marL="639517" indent="-188840">
              <a:buFont typeface="Wingdings" panose="05000000000000000000" pitchFamily="2" charset="2"/>
              <a:buChar char=""/>
              <a:tabLst/>
              <a:defRPr sz="1600" b="0"/>
            </a:lvl3pPr>
            <a:lvl4pPr marL="828356" indent="-176146">
              <a:buFont typeface="Wingdings" panose="05000000000000000000" pitchFamily="2" charset="2"/>
              <a:buChar char=""/>
              <a:defRPr sz="1400" b="0"/>
            </a:lvl4pPr>
            <a:lvl5pPr marL="1023544" indent="-16979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685" indent="-231685">
              <a:spcBef>
                <a:spcPts val="1222"/>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874" indent="-171384">
              <a:buFont typeface="Wingdings" panose="05000000000000000000" pitchFamily="2" charset="2"/>
              <a:buChar char=""/>
              <a:defRPr sz="2000" b="0"/>
            </a:lvl2pPr>
            <a:lvl3pPr marL="639517" indent="-188840">
              <a:buFont typeface="Wingdings" panose="05000000000000000000" pitchFamily="2" charset="2"/>
              <a:buChar char=""/>
              <a:tabLst/>
              <a:defRPr sz="1600" b="0"/>
            </a:lvl3pPr>
            <a:lvl4pPr marL="828356" indent="-176146">
              <a:buFont typeface="Wingdings" panose="05000000000000000000" pitchFamily="2" charset="2"/>
              <a:buChar char=""/>
              <a:defRPr sz="1400" b="0"/>
            </a:lvl4pPr>
            <a:lvl5pPr marL="1023544" indent="-16979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916491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71109461"/>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1048929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15516590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2" y="2025652"/>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2"/>
            <a:ext cx="4162425" cy="307777"/>
          </a:xfrm>
        </p:spPr>
        <p:txBody>
          <a:bodyPr/>
          <a:lstStyle>
            <a:lvl1pPr marL="0" indent="0">
              <a:buNone/>
              <a:defRPr sz="2000">
                <a:latin typeface="+mn-lt"/>
              </a:defRPr>
            </a:lvl1pPr>
            <a:lvl2pPr marL="228512" indent="0">
              <a:buNone/>
              <a:defRPr/>
            </a:lvl2pPr>
            <a:lvl3pPr marL="457025" indent="0">
              <a:buNone/>
              <a:defRPr/>
            </a:lvl3pPr>
            <a:lvl4pPr marL="661734" indent="0">
              <a:buNone/>
              <a:defRPr/>
            </a:lvl4pPr>
            <a:lvl5pPr marL="855334" indent="0">
              <a:buNone/>
              <a:defRPr/>
            </a:lvl5pPr>
          </a:lstStyle>
          <a:p>
            <a:pPr lvl="0"/>
            <a:r>
              <a:rPr lang="en-US"/>
              <a:t>Edit Master text styles</a:t>
            </a:r>
          </a:p>
        </p:txBody>
      </p:sp>
      <p:sp>
        <p:nvSpPr>
          <p:cNvPr id="5" name="Picture Placeholder 4">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2"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17673168"/>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7"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4">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2"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75952474"/>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5"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4" name="Picture Placeholder 4">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2"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0762196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384"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1"/>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17329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384"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422377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384"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25538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384"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201630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58093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106813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1932"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4" name="MS logo white - EMF">
            <a:extLst>
              <a:ext uri="{FF2B5EF4-FFF2-40B4-BE49-F238E27FC236}">
                <a16:creationId xmlns:a16="http://schemas.microsoft.com/office/drawing/2014/main" id="{37E26AFE-DE6D-4BB8-BFA8-71844F8CF039}"/>
              </a:ext>
            </a:extLst>
          </p:cNvPr>
          <p:cNvPicPr>
            <a:picLocks noChangeAspect="1"/>
          </p:cNvPicPr>
          <p:nvPr userDrawn="1"/>
        </p:nvPicPr>
        <p:blipFill>
          <a:blip r:embed="rId2"/>
          <a:stretch>
            <a:fillRect/>
          </a:stretch>
        </p:blipFill>
        <p:spPr bwMode="black">
          <a:xfrm>
            <a:off x="584202" y="585790"/>
            <a:ext cx="1366245" cy="292608"/>
          </a:xfrm>
          <a:prstGeom prst="rect">
            <a:avLst/>
          </a:prstGeom>
        </p:spPr>
      </p:pic>
    </p:spTree>
    <p:extLst>
      <p:ext uri="{BB962C8B-B14F-4D97-AF65-F5344CB8AC3E}">
        <p14:creationId xmlns:p14="http://schemas.microsoft.com/office/powerpoint/2010/main" val="10329622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7" y="620430"/>
            <a:ext cx="11306469" cy="403137"/>
          </a:xfrm>
        </p:spPr>
        <p:txBody>
          <a:bodyPr wrap="square" lIns="0" tIns="0" rIns="0" bIns="0">
            <a:spAutoFit/>
          </a:bodyPr>
          <a:lstStyle>
            <a:lvl1pPr>
              <a:lnSpc>
                <a:spcPts val="3135"/>
              </a:lnSpc>
              <a:defRPr sz="2745"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361840" y="6450196"/>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pPr defTabSz="914016"/>
            <a:r>
              <a:rPr lang="en-US">
                <a:solidFill>
                  <a:srgbClr val="FFFFFF">
                    <a:lumMod val="65000"/>
                  </a:srgbClr>
                </a:solidFill>
              </a:rPr>
              <a:t>© Microsoft Corporation                                                                                  								                                Azure </a:t>
            </a:r>
          </a:p>
        </p:txBody>
      </p:sp>
    </p:spTree>
    <p:extLst>
      <p:ext uri="{BB962C8B-B14F-4D97-AF65-F5344CB8AC3E}">
        <p14:creationId xmlns:p14="http://schemas.microsoft.com/office/powerpoint/2010/main" val="952825322"/>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82115000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Text Placeholder 4">
            <a:extLst>
              <a:ext uri="{FF2B5EF4-FFF2-40B4-BE49-F238E27FC236}">
                <a16:creationId xmlns:a16="http://schemas.microsoft.com/office/drawing/2014/main" id="{030D5CD1-3DDD-495F-BE41-0AC40481809D}"/>
              </a:ext>
            </a:extLst>
          </p:cNvPr>
          <p:cNvSpPr>
            <a:spLocks noGrp="1"/>
          </p:cNvSpPr>
          <p:nvPr>
            <p:ph type="body" sz="quarter" idx="11"/>
          </p:nvPr>
        </p:nvSpPr>
        <p:spPr>
          <a:xfrm>
            <a:off x="281505" y="1857226"/>
            <a:ext cx="2194560" cy="855619"/>
          </a:xfrm>
        </p:spPr>
        <p:txBody>
          <a:bodyPr/>
          <a:lstStyle>
            <a:lvl1pPr marL="0" indent="0" algn="ctr">
              <a:buNone/>
              <a:defRPr sz="1400" b="1">
                <a:solidFill>
                  <a:srgbClr val="0078D4"/>
                </a:solidFill>
              </a:defRPr>
            </a:lvl1pPr>
            <a:lvl2pPr marL="0" indent="0" algn="ctr">
              <a:buNone/>
              <a:defRPr sz="1200">
                <a:solidFill>
                  <a:srgbClr val="0078D4"/>
                </a:solidFill>
              </a:defRPr>
            </a:lvl2pPr>
            <a:lvl3pPr marL="0" indent="0" algn="ctr">
              <a:buNone/>
              <a:defRPr sz="105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6" name="Text Placeholder 4">
            <a:extLst>
              <a:ext uri="{FF2B5EF4-FFF2-40B4-BE49-F238E27FC236}">
                <a16:creationId xmlns:a16="http://schemas.microsoft.com/office/drawing/2014/main" id="{DF43ACB6-B369-4578-9200-26694DB75A40}"/>
              </a:ext>
            </a:extLst>
          </p:cNvPr>
          <p:cNvSpPr>
            <a:spLocks noGrp="1"/>
          </p:cNvSpPr>
          <p:nvPr>
            <p:ph type="body" sz="quarter" idx="12"/>
          </p:nvPr>
        </p:nvSpPr>
        <p:spPr>
          <a:xfrm>
            <a:off x="2615710" y="1857226"/>
            <a:ext cx="2194560" cy="855619"/>
          </a:xfrm>
        </p:spPr>
        <p:txBody>
          <a:bodyPr/>
          <a:lstStyle>
            <a:lvl1pPr marL="0" indent="0" algn="ctr">
              <a:buNone/>
              <a:defRPr sz="1400" b="1">
                <a:solidFill>
                  <a:srgbClr val="0078D4"/>
                </a:solidFill>
              </a:defRPr>
            </a:lvl1pPr>
            <a:lvl2pPr marL="0" indent="0" algn="ctr">
              <a:buNone/>
              <a:defRPr sz="1200">
                <a:solidFill>
                  <a:srgbClr val="0078D4"/>
                </a:solidFill>
              </a:defRPr>
            </a:lvl2pPr>
            <a:lvl3pPr marL="0" indent="0" algn="ctr">
              <a:buNone/>
              <a:defRPr sz="1050">
                <a:solidFill>
                  <a:srgbClr val="0078D4"/>
                </a:solidFill>
              </a:defRPr>
            </a:lvl3pPr>
            <a:lvl4pPr marL="0" indent="0">
              <a:buNone/>
              <a:defRPr sz="1200"/>
            </a:lvl4pPr>
            <a:lvl5pPr marL="0" indent="0">
              <a:buNone/>
              <a:defRPr sz="1200"/>
            </a:lvl5pPr>
          </a:lstStyle>
          <a:p>
            <a:pPr lvl="0"/>
            <a:r>
              <a:rPr lang="en-US"/>
              <a:t>Click to edit Master text styles</a:t>
            </a:r>
          </a:p>
          <a:p>
            <a:pPr lvl="1"/>
            <a:r>
              <a:rPr lang="en-US"/>
              <a:t>Second level</a:t>
            </a:r>
          </a:p>
          <a:p>
            <a:pPr lvl="2"/>
            <a:r>
              <a:rPr lang="en-US"/>
              <a:t>Third level</a:t>
            </a:r>
          </a:p>
        </p:txBody>
      </p:sp>
      <p:sp>
        <p:nvSpPr>
          <p:cNvPr id="7" name="Text Placeholder 4">
            <a:extLst>
              <a:ext uri="{FF2B5EF4-FFF2-40B4-BE49-F238E27FC236}">
                <a16:creationId xmlns:a16="http://schemas.microsoft.com/office/drawing/2014/main" id="{9602AF1F-3459-4B18-AB4E-EFCD0A724393}"/>
              </a:ext>
            </a:extLst>
          </p:cNvPr>
          <p:cNvSpPr>
            <a:spLocks noGrp="1"/>
          </p:cNvSpPr>
          <p:nvPr>
            <p:ph type="body" sz="quarter" idx="13"/>
          </p:nvPr>
        </p:nvSpPr>
        <p:spPr>
          <a:xfrm>
            <a:off x="4949915" y="1857226"/>
            <a:ext cx="2194560" cy="855619"/>
          </a:xfrm>
        </p:spPr>
        <p:txBody>
          <a:bodyPr/>
          <a:lstStyle>
            <a:lvl1pPr marL="0" indent="0" algn="ctr">
              <a:buNone/>
              <a:defRPr sz="1400" b="1">
                <a:solidFill>
                  <a:srgbClr val="0078D4"/>
                </a:solidFill>
              </a:defRPr>
            </a:lvl1pPr>
            <a:lvl2pPr marL="0" indent="0" algn="ctr">
              <a:buNone/>
              <a:defRPr sz="1200">
                <a:solidFill>
                  <a:srgbClr val="0078D4"/>
                </a:solidFill>
              </a:defRPr>
            </a:lvl2pPr>
            <a:lvl3pPr marL="0" indent="0" algn="ctr">
              <a:buNone/>
              <a:defRPr sz="105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EF08950C-6DE8-4C00-B295-6581ECC340D6}"/>
              </a:ext>
            </a:extLst>
          </p:cNvPr>
          <p:cNvSpPr>
            <a:spLocks noGrp="1"/>
          </p:cNvSpPr>
          <p:nvPr>
            <p:ph type="body" sz="quarter" idx="14"/>
          </p:nvPr>
        </p:nvSpPr>
        <p:spPr>
          <a:xfrm>
            <a:off x="281505" y="4544783"/>
            <a:ext cx="2194560" cy="492443"/>
          </a:xfrm>
        </p:spPr>
        <p:txBody>
          <a:bodyPr/>
          <a:lstStyle>
            <a:lvl1pPr marL="0" indent="0" algn="ctr">
              <a:spcAft>
                <a:spcPts val="600"/>
              </a:spcAft>
              <a:buNone/>
              <a:defRPr sz="1600"/>
            </a:lvl1pPr>
            <a:lvl2pPr marL="0" indent="0" algn="ctr">
              <a:spcAft>
                <a:spcPts val="600"/>
              </a:spcAft>
              <a:buNone/>
              <a:defRPr sz="1200"/>
            </a:lvl2pPr>
            <a:lvl3pPr marL="0" indent="0" algn="ctr">
              <a:spcAft>
                <a:spcPts val="600"/>
              </a:spcAft>
              <a:buNone/>
              <a:defRPr sz="1050"/>
            </a:lvl3pPr>
            <a:lvl4pPr marL="0" indent="0" algn="ctr">
              <a:spcAft>
                <a:spcPts val="600"/>
              </a:spcAft>
              <a:buNone/>
              <a:defRPr sz="1000"/>
            </a:lvl4pPr>
            <a:lvl5pPr marL="0" indent="0" algn="ctr">
              <a:spcAft>
                <a:spcPts val="600"/>
              </a:spcAft>
              <a:buNone/>
              <a:defRPr sz="1000"/>
            </a:lvl5pPr>
          </a:lstStyle>
          <a:p>
            <a:pPr lvl="0"/>
            <a:r>
              <a:rPr lang="en-US"/>
              <a:t>Click to edit Master text styles</a:t>
            </a:r>
          </a:p>
        </p:txBody>
      </p:sp>
      <p:sp>
        <p:nvSpPr>
          <p:cNvPr id="9" name="Text Placeholder 4">
            <a:extLst>
              <a:ext uri="{FF2B5EF4-FFF2-40B4-BE49-F238E27FC236}">
                <a16:creationId xmlns:a16="http://schemas.microsoft.com/office/drawing/2014/main" id="{6D624B7C-7ABB-44CA-BF48-65CA0629A5A4}"/>
              </a:ext>
            </a:extLst>
          </p:cNvPr>
          <p:cNvSpPr>
            <a:spLocks noGrp="1"/>
          </p:cNvSpPr>
          <p:nvPr>
            <p:ph type="body" sz="quarter" idx="15"/>
          </p:nvPr>
        </p:nvSpPr>
        <p:spPr>
          <a:xfrm>
            <a:off x="2683868" y="4544783"/>
            <a:ext cx="2194560" cy="492443"/>
          </a:xfrm>
        </p:spPr>
        <p:txBody>
          <a:bodyPr/>
          <a:lstStyle>
            <a:lvl1pPr marL="0" indent="0" algn="ctr">
              <a:spcAft>
                <a:spcPts val="600"/>
              </a:spcAft>
              <a:buNone/>
              <a:defRPr sz="1600"/>
            </a:lvl1pPr>
            <a:lvl2pPr marL="0" indent="0" algn="ctr">
              <a:spcAft>
                <a:spcPts val="600"/>
              </a:spcAft>
              <a:buNone/>
              <a:defRPr sz="1200"/>
            </a:lvl2pPr>
            <a:lvl3pPr marL="0" indent="0" algn="ctr">
              <a:spcAft>
                <a:spcPts val="600"/>
              </a:spcAft>
              <a:buNone/>
              <a:defRPr sz="1050"/>
            </a:lvl3pPr>
            <a:lvl4pPr marL="0" indent="0" algn="ctr">
              <a:spcAft>
                <a:spcPts val="600"/>
              </a:spcAft>
              <a:buNone/>
              <a:defRPr sz="1000"/>
            </a:lvl4pPr>
            <a:lvl5pPr marL="0" indent="0" algn="ctr">
              <a:spcAft>
                <a:spcPts val="600"/>
              </a:spcAft>
              <a:buNone/>
              <a:defRPr sz="1000"/>
            </a:lvl5pPr>
          </a:lstStyle>
          <a:p>
            <a:pPr lvl="0"/>
            <a:r>
              <a:rPr lang="en-US"/>
              <a:t>Click to edit Master text styles</a:t>
            </a:r>
          </a:p>
        </p:txBody>
      </p:sp>
      <p:sp>
        <p:nvSpPr>
          <p:cNvPr id="10" name="Text Placeholder 4">
            <a:extLst>
              <a:ext uri="{FF2B5EF4-FFF2-40B4-BE49-F238E27FC236}">
                <a16:creationId xmlns:a16="http://schemas.microsoft.com/office/drawing/2014/main" id="{E9575C75-3C17-43C3-84AF-A93B42395B8F}"/>
              </a:ext>
            </a:extLst>
          </p:cNvPr>
          <p:cNvSpPr>
            <a:spLocks noGrp="1"/>
          </p:cNvSpPr>
          <p:nvPr>
            <p:ph type="body" sz="quarter" idx="16"/>
          </p:nvPr>
        </p:nvSpPr>
        <p:spPr>
          <a:xfrm>
            <a:off x="5086231" y="4544783"/>
            <a:ext cx="2194560" cy="492443"/>
          </a:xfrm>
        </p:spPr>
        <p:txBody>
          <a:bodyPr/>
          <a:lstStyle>
            <a:lvl1pPr marL="0" indent="0" algn="ctr">
              <a:spcAft>
                <a:spcPts val="600"/>
              </a:spcAft>
              <a:buNone/>
              <a:defRPr sz="1600"/>
            </a:lvl1pPr>
            <a:lvl2pPr marL="0" indent="0" algn="ctr">
              <a:spcAft>
                <a:spcPts val="600"/>
              </a:spcAft>
              <a:buNone/>
              <a:defRPr sz="1200"/>
            </a:lvl2pPr>
            <a:lvl3pPr marL="0" indent="0" algn="ctr">
              <a:spcAft>
                <a:spcPts val="600"/>
              </a:spcAft>
              <a:buNone/>
              <a:defRPr sz="1050"/>
            </a:lvl3pPr>
            <a:lvl4pPr marL="0" indent="0" algn="ctr">
              <a:spcAft>
                <a:spcPts val="600"/>
              </a:spcAft>
              <a:buNone/>
              <a:defRPr sz="1000"/>
            </a:lvl4pPr>
            <a:lvl5pPr marL="0" indent="0" algn="ctr">
              <a:spcAft>
                <a:spcPts val="600"/>
              </a:spcAft>
              <a:buNone/>
              <a:defRPr sz="1000"/>
            </a:lvl5pPr>
          </a:lstStyle>
          <a:p>
            <a:pPr lvl="0"/>
            <a:r>
              <a:rPr lang="en-US"/>
              <a:t>Click to edit Master text styles</a:t>
            </a:r>
          </a:p>
        </p:txBody>
      </p:sp>
      <p:sp>
        <p:nvSpPr>
          <p:cNvPr id="11" name="Text Placeholder 4">
            <a:extLst>
              <a:ext uri="{FF2B5EF4-FFF2-40B4-BE49-F238E27FC236}">
                <a16:creationId xmlns:a16="http://schemas.microsoft.com/office/drawing/2014/main" id="{424D8784-5ED4-473A-BDCF-4677B366ED22}"/>
              </a:ext>
            </a:extLst>
          </p:cNvPr>
          <p:cNvSpPr>
            <a:spLocks noGrp="1"/>
          </p:cNvSpPr>
          <p:nvPr>
            <p:ph type="body" sz="quarter" idx="17"/>
          </p:nvPr>
        </p:nvSpPr>
        <p:spPr>
          <a:xfrm>
            <a:off x="7284120" y="1857226"/>
            <a:ext cx="2194560" cy="855619"/>
          </a:xfrm>
        </p:spPr>
        <p:txBody>
          <a:bodyPr/>
          <a:lstStyle>
            <a:lvl1pPr marL="0" indent="0" algn="ctr">
              <a:buNone/>
              <a:defRPr sz="1400" b="1">
                <a:solidFill>
                  <a:srgbClr val="0078D4"/>
                </a:solidFill>
              </a:defRPr>
            </a:lvl1pPr>
            <a:lvl2pPr marL="0" indent="0" algn="ctr">
              <a:buNone/>
              <a:defRPr sz="1200">
                <a:solidFill>
                  <a:srgbClr val="0078D4"/>
                </a:solidFill>
              </a:defRPr>
            </a:lvl2pPr>
            <a:lvl3pPr marL="0" indent="0" algn="ctr">
              <a:buNone/>
              <a:defRPr sz="105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12" name="Text Placeholder 4">
            <a:extLst>
              <a:ext uri="{FF2B5EF4-FFF2-40B4-BE49-F238E27FC236}">
                <a16:creationId xmlns:a16="http://schemas.microsoft.com/office/drawing/2014/main" id="{D11BF767-268A-4894-B84C-3EF7D7AB30E1}"/>
              </a:ext>
            </a:extLst>
          </p:cNvPr>
          <p:cNvSpPr>
            <a:spLocks noGrp="1"/>
          </p:cNvSpPr>
          <p:nvPr>
            <p:ph type="body" sz="quarter" idx="18"/>
          </p:nvPr>
        </p:nvSpPr>
        <p:spPr>
          <a:xfrm>
            <a:off x="7488594" y="4544783"/>
            <a:ext cx="2194560" cy="492443"/>
          </a:xfrm>
        </p:spPr>
        <p:txBody>
          <a:bodyPr/>
          <a:lstStyle>
            <a:lvl1pPr marL="0" indent="0" algn="ctr">
              <a:spcAft>
                <a:spcPts val="600"/>
              </a:spcAft>
              <a:buNone/>
              <a:defRPr sz="1600"/>
            </a:lvl1pPr>
            <a:lvl2pPr marL="0" indent="0" algn="ctr">
              <a:spcAft>
                <a:spcPts val="600"/>
              </a:spcAft>
              <a:buNone/>
              <a:defRPr sz="1200"/>
            </a:lvl2pPr>
            <a:lvl3pPr marL="0" indent="0" algn="ctr">
              <a:spcAft>
                <a:spcPts val="600"/>
              </a:spcAft>
              <a:buNone/>
              <a:defRPr sz="1050"/>
            </a:lvl3pPr>
            <a:lvl4pPr marL="0" indent="0" algn="ctr">
              <a:spcAft>
                <a:spcPts val="600"/>
              </a:spcAft>
              <a:buNone/>
              <a:defRPr sz="1000"/>
            </a:lvl4pPr>
            <a:lvl5pPr marL="0" indent="0" algn="ctr">
              <a:spcAft>
                <a:spcPts val="600"/>
              </a:spcAft>
              <a:buNone/>
              <a:defRPr sz="1000"/>
            </a:lvl5pPr>
          </a:lstStyle>
          <a:p>
            <a:pPr lvl="0"/>
            <a:r>
              <a:rPr lang="en-US"/>
              <a:t>Click to edit Master text styles</a:t>
            </a:r>
          </a:p>
        </p:txBody>
      </p:sp>
      <p:sp>
        <p:nvSpPr>
          <p:cNvPr id="13" name="Text Placeholder 3">
            <a:extLst>
              <a:ext uri="{FF2B5EF4-FFF2-40B4-BE49-F238E27FC236}">
                <a16:creationId xmlns:a16="http://schemas.microsoft.com/office/drawing/2014/main" id="{1D32C240-CCEA-40E3-9681-936002399AEB}"/>
              </a:ext>
            </a:extLst>
          </p:cNvPr>
          <p:cNvSpPr>
            <a:spLocks noGrp="1"/>
          </p:cNvSpPr>
          <p:nvPr>
            <p:ph type="body" sz="quarter" idx="10"/>
          </p:nvPr>
        </p:nvSpPr>
        <p:spPr>
          <a:xfrm>
            <a:off x="588964" y="1011238"/>
            <a:ext cx="11521440" cy="307777"/>
          </a:xfrm>
        </p:spPr>
        <p:txBody>
          <a:bodyPr vert="horz" wrap="square" lIns="0" tIns="0" rIns="0" bIns="0" rtlCol="0">
            <a:spAutoFit/>
          </a:bodyPr>
          <a:lstStyle>
            <a:lvl1pPr>
              <a:defRPr lang="en-US" sz="2000" dirty="0">
                <a:solidFill>
                  <a:schemeClr val="tx1">
                    <a:lumMod val="85000"/>
                    <a:lumOff val="15000"/>
                  </a:schemeClr>
                </a:solidFill>
              </a:defRPr>
            </a:lvl1pPr>
          </a:lstStyle>
          <a:p>
            <a:pPr marL="0" lvl="0" indent="0">
              <a:buNone/>
            </a:pPr>
            <a:r>
              <a:rPr lang="en-US"/>
              <a:t>Click to edit Master text styles</a:t>
            </a:r>
          </a:p>
        </p:txBody>
      </p:sp>
      <p:sp>
        <p:nvSpPr>
          <p:cNvPr id="14" name="Text Placeholder 4">
            <a:extLst>
              <a:ext uri="{FF2B5EF4-FFF2-40B4-BE49-F238E27FC236}">
                <a16:creationId xmlns:a16="http://schemas.microsoft.com/office/drawing/2014/main" id="{1FB4FCD8-3F8F-46AB-96DA-9DA7CA9AD9D2}"/>
              </a:ext>
            </a:extLst>
          </p:cNvPr>
          <p:cNvSpPr>
            <a:spLocks noGrp="1"/>
          </p:cNvSpPr>
          <p:nvPr>
            <p:ph type="body" sz="quarter" idx="19"/>
          </p:nvPr>
        </p:nvSpPr>
        <p:spPr>
          <a:xfrm>
            <a:off x="9618327" y="1857226"/>
            <a:ext cx="2194560" cy="855619"/>
          </a:xfrm>
        </p:spPr>
        <p:txBody>
          <a:bodyPr/>
          <a:lstStyle>
            <a:lvl1pPr marL="0" indent="0" algn="ctr">
              <a:buNone/>
              <a:defRPr sz="1400" b="1">
                <a:solidFill>
                  <a:srgbClr val="0078D4"/>
                </a:solidFill>
              </a:defRPr>
            </a:lvl1pPr>
            <a:lvl2pPr marL="0" indent="0" algn="ctr">
              <a:buNone/>
              <a:defRPr sz="1200">
                <a:solidFill>
                  <a:srgbClr val="0078D4"/>
                </a:solidFill>
              </a:defRPr>
            </a:lvl2pPr>
            <a:lvl3pPr marL="0" indent="0" algn="ctr">
              <a:buNone/>
              <a:defRPr sz="1050">
                <a:solidFill>
                  <a:srgbClr val="0078D4"/>
                </a:solidFill>
              </a:defRPr>
            </a:lvl3pPr>
            <a:lvl4pPr marL="0" indent="0" algn="ctr">
              <a:buNone/>
              <a:defRPr sz="1200">
                <a:solidFill>
                  <a:srgbClr val="0078D4"/>
                </a:solidFill>
              </a:defRPr>
            </a:lvl4pPr>
            <a:lvl5pPr marL="0" indent="0" algn="ctr">
              <a:buNone/>
              <a:defRPr sz="1200">
                <a:solidFill>
                  <a:srgbClr val="0078D4"/>
                </a:solidFill>
              </a:defRPr>
            </a:lvl5pPr>
          </a:lstStyle>
          <a:p>
            <a:pPr lvl="0"/>
            <a:r>
              <a:rPr lang="en-US"/>
              <a:t>Click to edit Master text styles</a:t>
            </a:r>
          </a:p>
          <a:p>
            <a:pPr lvl="1"/>
            <a:r>
              <a:rPr lang="en-US"/>
              <a:t>Second level</a:t>
            </a:r>
          </a:p>
          <a:p>
            <a:pPr lvl="2"/>
            <a:r>
              <a:rPr lang="en-US"/>
              <a:t>Third level</a:t>
            </a:r>
          </a:p>
        </p:txBody>
      </p:sp>
      <p:sp>
        <p:nvSpPr>
          <p:cNvPr id="15" name="Text Placeholder 4">
            <a:extLst>
              <a:ext uri="{FF2B5EF4-FFF2-40B4-BE49-F238E27FC236}">
                <a16:creationId xmlns:a16="http://schemas.microsoft.com/office/drawing/2014/main" id="{D3C85003-9D1D-41A4-9EED-DECBC82ABAC6}"/>
              </a:ext>
            </a:extLst>
          </p:cNvPr>
          <p:cNvSpPr>
            <a:spLocks noGrp="1"/>
          </p:cNvSpPr>
          <p:nvPr>
            <p:ph type="body" sz="quarter" idx="20"/>
          </p:nvPr>
        </p:nvSpPr>
        <p:spPr>
          <a:xfrm>
            <a:off x="9890956" y="4544783"/>
            <a:ext cx="2194560" cy="492443"/>
          </a:xfrm>
        </p:spPr>
        <p:txBody>
          <a:bodyPr/>
          <a:lstStyle>
            <a:lvl1pPr marL="0" indent="0" algn="ctr">
              <a:spcAft>
                <a:spcPts val="600"/>
              </a:spcAft>
              <a:buNone/>
              <a:defRPr sz="1600"/>
            </a:lvl1pPr>
            <a:lvl2pPr marL="0" indent="0" algn="ctr">
              <a:spcAft>
                <a:spcPts val="600"/>
              </a:spcAft>
              <a:buNone/>
              <a:defRPr sz="1200"/>
            </a:lvl2pPr>
            <a:lvl3pPr marL="0" indent="0" algn="ctr">
              <a:spcAft>
                <a:spcPts val="600"/>
              </a:spcAft>
              <a:buNone/>
              <a:defRPr sz="1050"/>
            </a:lvl3pPr>
            <a:lvl4pPr marL="0" indent="0" algn="ctr">
              <a:spcAft>
                <a:spcPts val="600"/>
              </a:spcAft>
              <a:buNone/>
              <a:defRPr sz="1000"/>
            </a:lvl4pPr>
            <a:lvl5pPr marL="0" indent="0" algn="ctr">
              <a:spcAft>
                <a:spcPts val="600"/>
              </a:spcAft>
              <a:buNone/>
              <a:defRPr sz="1000"/>
            </a:lvl5pPr>
          </a:lstStyle>
          <a:p>
            <a:pPr lvl="0"/>
            <a:r>
              <a:rPr lang="en-US"/>
              <a:t>Click to edit Master text styles</a:t>
            </a:r>
          </a:p>
        </p:txBody>
      </p:sp>
    </p:spTree>
    <p:extLst>
      <p:ext uri="{BB962C8B-B14F-4D97-AF65-F5344CB8AC3E}">
        <p14:creationId xmlns:p14="http://schemas.microsoft.com/office/powerpoint/2010/main" val="4255164890"/>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descr="Two people sitting at a table using a computer.&#10;&#10;Description automatically generated">
            <a:extLst>
              <a:ext uri="{FF2B5EF4-FFF2-40B4-BE49-F238E27FC236}">
                <a16:creationId xmlns:a16="http://schemas.microsoft.com/office/drawing/2014/main" id="{E717865C-D3D8-46A5-9168-EC2C55147EDA}"/>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8390584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descr="Two people sitting at a table using a computer.&#10;&#10;Description automatically generated">
            <a:extLst>
              <a:ext uri="{FF2B5EF4-FFF2-40B4-BE49-F238E27FC236}">
                <a16:creationId xmlns:a16="http://schemas.microsoft.com/office/drawing/2014/main" id="{2D96457C-1416-400D-9400-BB41A4DB324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0718911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24201161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1528499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959341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83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39137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523990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677036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3388088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Tree>
    <p:extLst>
      <p:ext uri="{BB962C8B-B14F-4D97-AF65-F5344CB8AC3E}">
        <p14:creationId xmlns:p14="http://schemas.microsoft.com/office/powerpoint/2010/main" val="268615777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Tree>
    <p:extLst>
      <p:ext uri="{BB962C8B-B14F-4D97-AF65-F5344CB8AC3E}">
        <p14:creationId xmlns:p14="http://schemas.microsoft.com/office/powerpoint/2010/main" val="357222674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211648287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Tree>
    <p:extLst>
      <p:ext uri="{BB962C8B-B14F-4D97-AF65-F5344CB8AC3E}">
        <p14:creationId xmlns:p14="http://schemas.microsoft.com/office/powerpoint/2010/main" val="415128603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Tree>
    <p:extLst>
      <p:ext uri="{BB962C8B-B14F-4D97-AF65-F5344CB8AC3E}">
        <p14:creationId xmlns:p14="http://schemas.microsoft.com/office/powerpoint/2010/main" val="9809022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Tree>
    <p:extLst>
      <p:ext uri="{BB962C8B-B14F-4D97-AF65-F5344CB8AC3E}">
        <p14:creationId xmlns:p14="http://schemas.microsoft.com/office/powerpoint/2010/main" val="261127687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Tree>
    <p:extLst>
      <p:ext uri="{BB962C8B-B14F-4D97-AF65-F5344CB8AC3E}">
        <p14:creationId xmlns:p14="http://schemas.microsoft.com/office/powerpoint/2010/main" val="283835889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Tree>
    <p:extLst>
      <p:ext uri="{BB962C8B-B14F-4D97-AF65-F5344CB8AC3E}">
        <p14:creationId xmlns:p14="http://schemas.microsoft.com/office/powerpoint/2010/main" val="52587703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51160253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674068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Tree>
    <p:extLst>
      <p:ext uri="{BB962C8B-B14F-4D97-AF65-F5344CB8AC3E}">
        <p14:creationId xmlns:p14="http://schemas.microsoft.com/office/powerpoint/2010/main" val="19300600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Tree>
    <p:extLst>
      <p:ext uri="{BB962C8B-B14F-4D97-AF65-F5344CB8AC3E}">
        <p14:creationId xmlns:p14="http://schemas.microsoft.com/office/powerpoint/2010/main" val="15607394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Tree>
    <p:extLst>
      <p:ext uri="{BB962C8B-B14F-4D97-AF65-F5344CB8AC3E}">
        <p14:creationId xmlns:p14="http://schemas.microsoft.com/office/powerpoint/2010/main" val="20825644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6915388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18047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47851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768799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1393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09638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5288454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6165554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10865068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584048" y="585788"/>
            <a:ext cx="1365889" cy="292608"/>
          </a:xfrm>
          <a:prstGeom prst="rect">
            <a:avLst/>
          </a:prstGeom>
        </p:spPr>
      </p:pic>
      <p:sp>
        <p:nvSpPr>
          <p:cNvPr id="9" name="Title 1"/>
          <p:cNvSpPr>
            <a:spLocks noGrp="1"/>
          </p:cNvSpPr>
          <p:nvPr>
            <p:ph type="title" hasCustomPrompt="1"/>
          </p:nvPr>
        </p:nvSpPr>
        <p:spPr>
          <a:xfrm>
            <a:off x="584048" y="2979778"/>
            <a:ext cx="9141619" cy="553998"/>
          </a:xfrm>
          <a:noFill/>
        </p:spPr>
        <p:txBody>
          <a:bodyPr lIns="0" tIns="0" rIns="0" bIns="0" anchor="b" anchorCtr="0">
            <a:spAutoFit/>
          </a:bodyPr>
          <a:lstStyle>
            <a:lvl1pPr>
              <a:defRPr sz="3599"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048" y="3962401"/>
            <a:ext cx="9141619" cy="307777"/>
          </a:xfrm>
          <a:noFill/>
        </p:spPr>
        <p:txBody>
          <a:bodyPr wrap="square" lIns="0" tIns="0" rIns="0" bIns="0">
            <a:spAutoFit/>
          </a:bodyPr>
          <a:lstStyle>
            <a:lvl1pPr marL="0" indent="0">
              <a:spcBef>
                <a:spcPts val="0"/>
              </a:spcBef>
              <a:buNone/>
              <a:defRPr sz="1999"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7760971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2">
          <p15:clr>
            <a:srgbClr val="5ACBF0"/>
          </p15:clr>
        </p15:guide>
        <p15:guide id="4" orient="horz" pos="2118">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584048" y="585788"/>
            <a:ext cx="1366084" cy="292608"/>
          </a:xfrm>
          <a:prstGeom prst="rect">
            <a:avLst/>
          </a:prstGeom>
        </p:spPr>
      </p:pic>
      <p:sp>
        <p:nvSpPr>
          <p:cNvPr id="9" name="Title 1"/>
          <p:cNvSpPr>
            <a:spLocks noGrp="1"/>
          </p:cNvSpPr>
          <p:nvPr>
            <p:ph type="title" hasCustomPrompt="1"/>
          </p:nvPr>
        </p:nvSpPr>
        <p:spPr>
          <a:xfrm>
            <a:off x="584048" y="2979778"/>
            <a:ext cx="9141619" cy="553998"/>
          </a:xfrm>
          <a:noFill/>
        </p:spPr>
        <p:txBody>
          <a:bodyPr lIns="0" tIns="0" rIns="0" bIns="0" anchor="b" anchorCtr="0">
            <a:spAutoFit/>
          </a:bodyPr>
          <a:lstStyle>
            <a:lvl1pPr>
              <a:defRPr sz="3599"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048" y="3962401"/>
            <a:ext cx="9141619" cy="307777"/>
          </a:xfrm>
          <a:noFill/>
        </p:spPr>
        <p:txBody>
          <a:bodyPr wrap="square" lIns="0" tIns="0" rIns="0" bIns="0">
            <a:spAutoFit/>
          </a:bodyPr>
          <a:lstStyle>
            <a:lvl1pPr marL="0" indent="0">
              <a:spcBef>
                <a:spcPts val="0"/>
              </a:spcBef>
              <a:buNone/>
              <a:defRPr sz="1999"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706448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85">
          <p15:clr>
            <a:srgbClr val="5ACBF0"/>
          </p15:clr>
        </p15:guide>
        <p15:guide id="2" orient="horz" pos="2447">
          <p15:clr>
            <a:srgbClr val="5ACBF0"/>
          </p15:clr>
        </p15:guide>
        <p15:guide id="3" pos="6012">
          <p15:clr>
            <a:srgbClr val="5ACBF0"/>
          </p15:clr>
        </p15:guide>
        <p15:guide id="4" orient="horz" pos="2118">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1"/>
            <a:ext cx="11018520" cy="1612493"/>
          </a:xfrm>
        </p:spPr>
        <p:txBody>
          <a:bodyPr wrap="square">
            <a:spAutoFit/>
          </a:bodyPr>
          <a:lstStyle>
            <a:lvl1pPr marL="0" indent="0">
              <a:buNone/>
              <a:defRPr/>
            </a:lvl1pPr>
            <a:lvl2pPr marL="228531" indent="0">
              <a:buNone/>
              <a:defRPr/>
            </a:lvl2pPr>
            <a:lvl3pPr marL="457063" indent="0">
              <a:buNone/>
              <a:defRPr/>
            </a:lvl3pPr>
            <a:lvl4pPr marL="685594" indent="0">
              <a:buNone/>
              <a:defRPr/>
            </a:lvl4pPr>
            <a:lvl5pPr marL="91412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2738511"/>
      </p:ext>
    </p:extLst>
  </p:cSld>
  <p:clrMapOvr>
    <a:masterClrMapping/>
  </p:clrMapOvr>
  <p:transition>
    <p:fade/>
  </p:transition>
  <p:extLst>
    <p:ext uri="{DCECCB84-F9BA-43D5-87BE-67443E8EF086}">
      <p15:sldGuideLst xmlns:p15="http://schemas.microsoft.com/office/powerpoint/2012/main">
        <p15:guide id="1" orient="horz" pos="282">
          <p15:clr>
            <a:srgbClr val="5ACBF0"/>
          </p15:clr>
        </p15:guide>
        <p15:guide id="2" orient="horz" pos="887">
          <p15:clr>
            <a:srgbClr val="5ACBF0"/>
          </p15:clr>
        </p15:guide>
        <p15:guide id="4" orient="horz" pos="1247">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1" y="1435498"/>
            <a:ext cx="11018520" cy="16124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1117538"/>
      </p:ext>
    </p:extLst>
  </p:cSld>
  <p:clrMapOvr>
    <a:masterClrMapping/>
  </p:clrMapOvr>
  <p:transition>
    <p:fade/>
  </p:transition>
  <p:extLst>
    <p:ext uri="{DCECCB84-F9BA-43D5-87BE-67443E8EF086}">
      <p15:sldGuideLst xmlns:p15="http://schemas.microsoft.com/office/powerpoint/2012/main">
        <p15:guide id="2" orient="horz" pos="1247">
          <p15:clr>
            <a:srgbClr val="5ACBF0"/>
          </p15:clr>
        </p15:guide>
        <p15:guide id="3" orient="horz" pos="282">
          <p15:clr>
            <a:srgbClr val="5ACBF0"/>
          </p15:clr>
        </p15:guide>
        <p15:guide id="5" orient="horz" pos="886">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048"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Semilight" panose="020B0402040204020203" pitchFamily="34" charset="0"/>
                <a:cs typeface="Segoe UI Semilight" panose="020B04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5505" y="1435100"/>
            <a:ext cx="5210723" cy="1649682"/>
          </a:xfrm>
        </p:spPr>
        <p:txBody>
          <a:bodyPr wrap="square">
            <a:spAutoFit/>
          </a:bodyPr>
          <a:lstStyle>
            <a:lvl1pPr marL="0" indent="0">
              <a:spcBef>
                <a:spcPts val="1224"/>
              </a:spcBef>
              <a:buClr>
                <a:schemeClr val="tx1"/>
              </a:buClr>
              <a:buFont typeface="Wingdings" panose="05000000000000000000" pitchFamily="2" charset="2"/>
              <a:buNone/>
              <a:defRPr sz="2799" b="0">
                <a:latin typeface="Segoe UI Semilight" panose="020B0402040204020203" pitchFamily="34" charset="0"/>
                <a:cs typeface="Segoe UI Semilight" panose="020B0402040204020203" pitchFamily="34" charset="0"/>
              </a:defRPr>
            </a:lvl1pPr>
            <a:lvl2pPr marL="255511" indent="0">
              <a:buFont typeface="Wingdings" panose="05000000000000000000" pitchFamily="2" charset="2"/>
              <a:buNone/>
              <a:defRPr sz="1999" b="0"/>
            </a:lvl2pPr>
            <a:lvl3pPr marL="450715" indent="0">
              <a:buFont typeface="Wingdings" panose="05000000000000000000" pitchFamily="2" charset="2"/>
              <a:buNone/>
              <a:tabLst/>
              <a:defRPr sz="1600" b="0"/>
            </a:lvl3pPr>
            <a:lvl4pPr marL="652266" indent="0">
              <a:buFont typeface="Wingdings" panose="05000000000000000000" pitchFamily="2" charset="2"/>
              <a:buNone/>
              <a:defRPr sz="1400" b="0"/>
            </a:lvl4pPr>
            <a:lvl5pPr marL="853819"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3628821"/>
      </p:ext>
    </p:extLst>
  </p:cSld>
  <p:clrMapOvr>
    <a:masterClrMapping/>
  </p:clrMapOvr>
  <p:transition>
    <p:fade/>
  </p:transition>
  <p:extLst>
    <p:ext uri="{DCECCB84-F9BA-43D5-87BE-67443E8EF086}">
      <p15:sldGuideLst xmlns:p15="http://schemas.microsoft.com/office/powerpoint/2012/main">
        <p15:guide id="1" orient="horz" pos="282">
          <p15:clr>
            <a:srgbClr val="5ACBF0"/>
          </p15:clr>
        </p15:guide>
        <p15:guide id="2" orient="horz" pos="1247">
          <p15:clr>
            <a:srgbClr val="5ACBF0"/>
          </p15:clr>
        </p15:guide>
        <p15:guide id="3" orient="horz" pos="886">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048" y="1437481"/>
            <a:ext cx="5210723" cy="1649682"/>
          </a:xfrm>
        </p:spPr>
        <p:txBody>
          <a:bodyPr wrap="square">
            <a:spAutoFit/>
          </a:bodyPr>
          <a:lstStyle>
            <a:lvl1pPr marL="231705" indent="-231705">
              <a:spcBef>
                <a:spcPts val="1224"/>
              </a:spcBef>
              <a:buClr>
                <a:schemeClr val="tx1"/>
              </a:buClr>
              <a:buFont typeface="Wingdings" panose="05000000000000000000" pitchFamily="2" charset="2"/>
              <a:buChar char=""/>
              <a:defRPr sz="2799" b="0">
                <a:latin typeface="Segoe UI Semilight" panose="020B0402040204020203" pitchFamily="34" charset="0"/>
                <a:cs typeface="Segoe UI Semilight" panose="020B0402040204020203" pitchFamily="34" charset="0"/>
              </a:defRPr>
            </a:lvl1pPr>
            <a:lvl2pPr marL="426910" indent="-171399">
              <a:buFont typeface="Wingdings" panose="05000000000000000000" pitchFamily="2" charset="2"/>
              <a:buChar char=""/>
              <a:defRPr sz="1999" b="0"/>
            </a:lvl2pPr>
            <a:lvl3pPr marL="639571" indent="-188856">
              <a:buFont typeface="Wingdings" panose="05000000000000000000" pitchFamily="2" charset="2"/>
              <a:buChar char=""/>
              <a:tabLst/>
              <a:defRPr sz="1600" b="0"/>
            </a:lvl3pPr>
            <a:lvl4pPr marL="828426" indent="-176160">
              <a:buFont typeface="Wingdings" panose="05000000000000000000" pitchFamily="2" charset="2"/>
              <a:buChar char=""/>
              <a:defRPr sz="1400" b="0"/>
            </a:lvl4pPr>
            <a:lvl5pPr marL="1023631" indent="-169812">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8250" y="1437481"/>
            <a:ext cx="5210723" cy="1649682"/>
          </a:xfrm>
        </p:spPr>
        <p:txBody>
          <a:bodyPr wrap="square">
            <a:spAutoFit/>
          </a:bodyPr>
          <a:lstStyle>
            <a:lvl1pPr marL="231705" indent="-231705">
              <a:spcBef>
                <a:spcPts val="1224"/>
              </a:spcBef>
              <a:buClr>
                <a:schemeClr val="tx1"/>
              </a:buClr>
              <a:buFont typeface="Wingdings" panose="05000000000000000000" pitchFamily="2" charset="2"/>
              <a:buChar char=""/>
              <a:defRPr sz="2799" b="0">
                <a:latin typeface="Segoe UI Semilight" panose="020B0402040204020203" pitchFamily="34" charset="0"/>
                <a:cs typeface="Segoe UI Semilight" panose="020B0402040204020203" pitchFamily="34" charset="0"/>
              </a:defRPr>
            </a:lvl1pPr>
            <a:lvl2pPr marL="426910" indent="-171399">
              <a:buFont typeface="Wingdings" panose="05000000000000000000" pitchFamily="2" charset="2"/>
              <a:buChar char=""/>
              <a:defRPr sz="1999" b="0"/>
            </a:lvl2pPr>
            <a:lvl3pPr marL="639571" indent="-188856">
              <a:buFont typeface="Wingdings" panose="05000000000000000000" pitchFamily="2" charset="2"/>
              <a:buChar char=""/>
              <a:tabLst/>
              <a:defRPr sz="1600" b="0"/>
            </a:lvl3pPr>
            <a:lvl4pPr marL="828426" indent="-176160">
              <a:buFont typeface="Wingdings" panose="05000000000000000000" pitchFamily="2" charset="2"/>
              <a:buChar char=""/>
              <a:defRPr sz="1400" b="0"/>
            </a:lvl4pPr>
            <a:lvl5pPr marL="1023631" indent="-169812">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901030"/>
      </p:ext>
    </p:extLst>
  </p:cSld>
  <p:clrMapOvr>
    <a:masterClrMapping/>
  </p:clrMapOvr>
  <p:transition>
    <p:fade/>
  </p:transition>
  <p:extLst>
    <p:ext uri="{DCECCB84-F9BA-43D5-87BE-67443E8EF086}">
      <p15:sldGuideLst xmlns:p15="http://schemas.microsoft.com/office/powerpoint/2012/main">
        <p15:guide id="1" orient="horz" pos="282">
          <p15:clr>
            <a:srgbClr val="5ACBF0"/>
          </p15:clr>
        </p15:guide>
        <p15:guide id="2" orient="horz" pos="1251">
          <p15:clr>
            <a:srgbClr val="5ACBF0"/>
          </p15:clr>
        </p15:guide>
        <p15:guide id="3" orient="horz" pos="88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8972313"/>
      </p:ext>
    </p:extLst>
  </p:cSld>
  <p:clrMapOvr>
    <a:masterClrMapping/>
  </p:clrMapOvr>
  <p:transition>
    <p:fade/>
  </p:transition>
  <p:extLst>
    <p:ext uri="{DCECCB84-F9BA-43D5-87BE-67443E8EF086}">
      <p15:sldGuideLst xmlns:p15="http://schemas.microsoft.com/office/powerpoint/2012/main">
        <p15:guide id="3" orient="horz" pos="882">
          <p15:clr>
            <a:srgbClr val="5ACBF0"/>
          </p15:clr>
        </p15:guide>
        <p15:guide id="4" orient="horz" pos="1251">
          <p15:clr>
            <a:srgbClr val="5ACBF0"/>
          </p15:clr>
        </p15:guide>
        <p15:guide id="5" orient="horz" pos="282">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02759487"/>
      </p:ext>
    </p:extLst>
  </p:cSld>
  <p:clrMapOvr>
    <a:masterClrMapping/>
  </p:clrMapOvr>
  <p:transition>
    <p:fade/>
  </p:transition>
  <p:extLst>
    <p:ext uri="{DCECCB84-F9BA-43D5-87BE-67443E8EF086}">
      <p15:sldGuideLst xmlns:p15="http://schemas.microsoft.com/office/powerpoint/2012/main">
        <p15:guide id="6" pos="763">
          <p15:clr>
            <a:srgbClr val="A4A3A4"/>
          </p15:clr>
        </p15:guide>
        <p15:guide id="7" pos="943">
          <p15:clr>
            <a:srgbClr val="A4A3A4"/>
          </p15:clr>
        </p15:guide>
        <p15:guide id="8" pos="1346">
          <p15:clr>
            <a:srgbClr val="A4A3A4"/>
          </p15:clr>
        </p15:guide>
        <p15:guide id="9" pos="1525">
          <p15:clr>
            <a:srgbClr val="A4A3A4"/>
          </p15:clr>
        </p15:guide>
        <p15:guide id="10" pos="1929">
          <p15:clr>
            <a:srgbClr val="A4A3A4"/>
          </p15:clr>
        </p15:guide>
        <p15:guide id="11" pos="2108">
          <p15:clr>
            <a:srgbClr val="A4A3A4"/>
          </p15:clr>
        </p15:guide>
        <p15:guide id="12" pos="2511">
          <p15:clr>
            <a:srgbClr val="A4A3A4"/>
          </p15:clr>
        </p15:guide>
        <p15:guide id="13" pos="2690">
          <p15:clr>
            <a:srgbClr val="A4A3A4"/>
          </p15:clr>
        </p15:guide>
        <p15:guide id="14" pos="3093">
          <p15:clr>
            <a:srgbClr val="A4A3A4"/>
          </p15:clr>
        </p15:guide>
        <p15:guide id="15" pos="3273">
          <p15:clr>
            <a:srgbClr val="A4A3A4"/>
          </p15:clr>
        </p15:guide>
        <p15:guide id="16" pos="3675">
          <p15:clr>
            <a:srgbClr val="A4A3A4"/>
          </p15:clr>
        </p15:guide>
        <p15:guide id="17" pos="3855">
          <p15:clr>
            <a:srgbClr val="A4A3A4"/>
          </p15:clr>
        </p15:guide>
        <p15:guide id="18" pos="4258">
          <p15:clr>
            <a:srgbClr val="A4A3A4"/>
          </p15:clr>
        </p15:guide>
        <p15:guide id="19" pos="4437">
          <p15:clr>
            <a:srgbClr val="A4A3A4"/>
          </p15:clr>
        </p15:guide>
        <p15:guide id="20" pos="4840">
          <p15:clr>
            <a:srgbClr val="A4A3A4"/>
          </p15:clr>
        </p15:guide>
        <p15:guide id="21" pos="5019">
          <p15:clr>
            <a:srgbClr val="A4A3A4"/>
          </p15:clr>
        </p15:guide>
        <p15:guide id="22" pos="5420">
          <p15:clr>
            <a:srgbClr val="A4A3A4"/>
          </p15:clr>
        </p15:guide>
        <p15:guide id="23" pos="5601">
          <p15:clr>
            <a:srgbClr val="A4A3A4"/>
          </p15:clr>
        </p15:guide>
        <p15:guide id="24" pos="6003">
          <p15:clr>
            <a:srgbClr val="A4A3A4"/>
          </p15:clr>
        </p15:guide>
        <p15:guide id="25" pos="6184">
          <p15:clr>
            <a:srgbClr val="A4A3A4"/>
          </p15:clr>
        </p15:guide>
        <p15:guide id="26" pos="6585">
          <p15:clr>
            <a:srgbClr val="A4A3A4"/>
          </p15:clr>
        </p15:guide>
        <p15:guide id="27" pos="6765">
          <p15:clr>
            <a:srgbClr val="A4A3A4"/>
          </p15:clr>
        </p15:guide>
        <p15:guide id="28" orient="horz" pos="887">
          <p15:clr>
            <a:srgbClr val="5ACBF0"/>
          </p15:clr>
        </p15:guide>
        <p15:guide id="29" orient="horz" pos="1246">
          <p15:clr>
            <a:srgbClr val="5ACBF0"/>
          </p15:clr>
        </p15:guide>
        <p15:guide id="30" orient="horz" pos="28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048" y="457200"/>
            <a:ext cx="5506985" cy="372410"/>
          </a:xfrm>
        </p:spPr>
        <p:txBody>
          <a:bodyPr tIns="64008"/>
          <a:lstStyle>
            <a:lvl1pPr>
              <a:defRPr sz="1999"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35310582"/>
      </p:ext>
    </p:extLst>
  </p:cSld>
  <p:clrMapOvr>
    <a:masterClrMapping/>
  </p:clrMapOvr>
  <p:transition>
    <p:fade/>
  </p:transition>
  <p:extLst>
    <p:ext uri="{DCECCB84-F9BA-43D5-87BE-67443E8EF086}">
      <p15:sldGuideLst xmlns:p15="http://schemas.microsoft.com/office/powerpoint/2012/main">
        <p15:guide id="6" pos="763">
          <p15:clr>
            <a:srgbClr val="A4A3A4"/>
          </p15:clr>
        </p15:guide>
        <p15:guide id="7" pos="943">
          <p15:clr>
            <a:srgbClr val="A4A3A4"/>
          </p15:clr>
        </p15:guide>
        <p15:guide id="8" pos="1346">
          <p15:clr>
            <a:srgbClr val="A4A3A4"/>
          </p15:clr>
        </p15:guide>
        <p15:guide id="9" pos="1525">
          <p15:clr>
            <a:srgbClr val="A4A3A4"/>
          </p15:clr>
        </p15:guide>
        <p15:guide id="10" pos="1929">
          <p15:clr>
            <a:srgbClr val="A4A3A4"/>
          </p15:clr>
        </p15:guide>
        <p15:guide id="11" pos="2108">
          <p15:clr>
            <a:srgbClr val="A4A3A4"/>
          </p15:clr>
        </p15:guide>
        <p15:guide id="12" pos="2511">
          <p15:clr>
            <a:srgbClr val="A4A3A4"/>
          </p15:clr>
        </p15:guide>
        <p15:guide id="13" pos="2690">
          <p15:clr>
            <a:srgbClr val="A4A3A4"/>
          </p15:clr>
        </p15:guide>
        <p15:guide id="14" pos="3093">
          <p15:clr>
            <a:srgbClr val="A4A3A4"/>
          </p15:clr>
        </p15:guide>
        <p15:guide id="15" pos="3273">
          <p15:clr>
            <a:srgbClr val="A4A3A4"/>
          </p15:clr>
        </p15:guide>
        <p15:guide id="16" pos="3675">
          <p15:clr>
            <a:srgbClr val="A4A3A4"/>
          </p15:clr>
        </p15:guide>
        <p15:guide id="17" pos="3855">
          <p15:clr>
            <a:srgbClr val="A4A3A4"/>
          </p15:clr>
        </p15:guide>
        <p15:guide id="18" pos="4258">
          <p15:clr>
            <a:srgbClr val="A4A3A4"/>
          </p15:clr>
        </p15:guide>
        <p15:guide id="19" pos="4437">
          <p15:clr>
            <a:srgbClr val="A4A3A4"/>
          </p15:clr>
        </p15:guide>
        <p15:guide id="20" pos="4840">
          <p15:clr>
            <a:srgbClr val="A4A3A4"/>
          </p15:clr>
        </p15:guide>
        <p15:guide id="21" pos="5019">
          <p15:clr>
            <a:srgbClr val="A4A3A4"/>
          </p15:clr>
        </p15:guide>
        <p15:guide id="22" pos="5420">
          <p15:clr>
            <a:srgbClr val="A4A3A4"/>
          </p15:clr>
        </p15:guide>
        <p15:guide id="23" pos="5601">
          <p15:clr>
            <a:srgbClr val="A4A3A4"/>
          </p15:clr>
        </p15:guide>
        <p15:guide id="24" pos="6003">
          <p15:clr>
            <a:srgbClr val="A4A3A4"/>
          </p15:clr>
        </p15:guide>
        <p15:guide id="25" pos="6184">
          <p15:clr>
            <a:srgbClr val="A4A3A4"/>
          </p15:clr>
        </p15:guide>
        <p15:guide id="26" pos="6585">
          <p15:clr>
            <a:srgbClr val="A4A3A4"/>
          </p15:clr>
        </p15:guide>
        <p15:guide id="27" pos="6765">
          <p15:clr>
            <a:srgbClr val="A4A3A4"/>
          </p15:clr>
        </p15:guide>
        <p15:guide id="28" orient="horz" pos="887">
          <p15:clr>
            <a:srgbClr val="5ACBF0"/>
          </p15:clr>
        </p15:guide>
        <p15:guide id="29" orient="horz" pos="1246">
          <p15:clr>
            <a:srgbClr val="5ACBF0"/>
          </p15:clr>
        </p15:guide>
        <p15:guide id="30" orient="horz" pos="28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48" y="2025650"/>
            <a:ext cx="4160897" cy="1107996"/>
          </a:xfrm>
        </p:spPr>
        <p:txBody>
          <a:bodyPr wrap="square" rIns="0" anchor="b">
            <a:spAutoFit/>
          </a:bodyPr>
          <a:lstStyle>
            <a:lvl1pPr>
              <a:lnSpc>
                <a:spcPct val="100000"/>
              </a:lnSpc>
              <a:defRPr sz="3599"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048" y="3535542"/>
            <a:ext cx="4161341" cy="307777"/>
          </a:xfrm>
        </p:spPr>
        <p:txBody>
          <a:bodyPr/>
          <a:lstStyle>
            <a:lvl1pPr marL="0" indent="0">
              <a:buNone/>
              <a:defRPr sz="1999">
                <a:latin typeface="+mn-lt"/>
              </a:defRPr>
            </a:lvl1pPr>
            <a:lvl2pPr marL="228531" indent="0">
              <a:buNone/>
              <a:defRPr/>
            </a:lvl2pPr>
            <a:lvl3pPr marL="457063" indent="0">
              <a:buNone/>
              <a:defRPr/>
            </a:lvl3pPr>
            <a:lvl4pPr marL="661789" indent="0">
              <a:buNone/>
              <a:defRPr/>
            </a:lvl4pPr>
            <a:lvl5pPr marL="855406"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2611" y="0"/>
            <a:ext cx="6856214"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71724813"/>
      </p:ext>
    </p:extLst>
  </p:cSld>
  <p:clrMapOvr>
    <a:masterClrMapping/>
  </p:clrMapOvr>
  <p:transition>
    <p:fade/>
  </p:transition>
  <p:extLst>
    <p:ext uri="{DCECCB84-F9BA-43D5-87BE-67443E8EF086}">
      <p15:sldGuideLst xmlns:p15="http://schemas.microsoft.com/office/powerpoint/2012/main">
        <p15:guide id="2" pos="3294">
          <p15:clr>
            <a:srgbClr val="FBAE40"/>
          </p15:clr>
        </p15:guide>
        <p15:guide id="6" orient="horz" pos="886">
          <p15:clr>
            <a:srgbClr val="5ACBF0"/>
          </p15:clr>
        </p15:guide>
        <p15:guide id="7" orient="horz" pos="1251">
          <p15:clr>
            <a:srgbClr val="5ACBF0"/>
          </p15:clr>
        </p15:guide>
        <p15:guide id="8" orient="horz" pos="2183">
          <p15:clr>
            <a:srgbClr val="5ACBF0"/>
          </p15:clr>
        </p15:guide>
        <p15:guide id="10" pos="3656">
          <p15:clr>
            <a:srgbClr val="C35EA4"/>
          </p15:clr>
        </p15:guide>
        <p15:guide id="11" pos="2934">
          <p15:clr>
            <a:srgbClr val="5ACBF0"/>
          </p15:clr>
        </p15:guide>
        <p15:guide id="12" pos="3473">
          <p15:clr>
            <a:srgbClr val="A4A3A4"/>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3873" y="2875002"/>
            <a:ext cx="4160897" cy="1107996"/>
          </a:xfrm>
        </p:spPr>
        <p:txBody>
          <a:bodyPr wrap="square" rIns="0" anchor="ctr" anchorCtr="0">
            <a:spAutoFit/>
          </a:bodyPr>
          <a:lstStyle>
            <a:lvl1pPr>
              <a:lnSpc>
                <a:spcPct val="100000"/>
              </a:lnSpc>
              <a:defRPr sz="3599"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2611" y="0"/>
            <a:ext cx="6856214"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46988424"/>
      </p:ext>
    </p:extLst>
  </p:cSld>
  <p:clrMapOvr>
    <a:masterClrMapping/>
  </p:clrMapOvr>
  <p:transition>
    <p:fade/>
  </p:transition>
  <p:extLst>
    <p:ext uri="{DCECCB84-F9BA-43D5-87BE-67443E8EF086}">
      <p15:sldGuideLst xmlns:p15="http://schemas.microsoft.com/office/powerpoint/2012/main">
        <p15:guide id="2" pos="3294">
          <p15:clr>
            <a:srgbClr val="FBAE40"/>
          </p15:clr>
        </p15:guide>
        <p15:guide id="5" orient="horz" pos="2118">
          <p15:clr>
            <a:srgbClr val="FBAE40"/>
          </p15:clr>
        </p15:guide>
        <p15:guide id="6" pos="2932">
          <p15:clr>
            <a:srgbClr val="5ACBF0"/>
          </p15:clr>
        </p15:guide>
        <p15:guide id="7" pos="3655">
          <p15:clr>
            <a:srgbClr val="C35EA4"/>
          </p15:clr>
        </p15:guide>
        <p15:guide id="8" pos="3474">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48" y="2981637"/>
            <a:ext cx="4159437" cy="861774"/>
          </a:xfrm>
        </p:spPr>
        <p:txBody>
          <a:bodyPr wrap="square" anchor="t">
            <a:spAutoFit/>
          </a:bodyPr>
          <a:lstStyle>
            <a:lvl1pPr>
              <a:lnSpc>
                <a:spcPct val="100000"/>
              </a:lnSpc>
              <a:defRPr sz="2799"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2611" y="0"/>
            <a:ext cx="6856214"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75209932"/>
      </p:ext>
    </p:extLst>
  </p:cSld>
  <p:clrMapOvr>
    <a:masterClrMapping/>
  </p:clrMapOvr>
  <p:transition>
    <p:fade/>
  </p:transition>
  <p:extLst>
    <p:ext uri="{DCECCB84-F9BA-43D5-87BE-67443E8EF086}">
      <p15:sldGuideLst xmlns:p15="http://schemas.microsoft.com/office/powerpoint/2012/main">
        <p15:guide id="2" pos="3294">
          <p15:clr>
            <a:srgbClr val="FBAE40"/>
          </p15:clr>
        </p15:guide>
        <p15:guide id="3" orient="horz" pos="1840">
          <p15:clr>
            <a:srgbClr val="5ACBF0"/>
          </p15:clr>
        </p15:guide>
        <p15:guide id="4" pos="3658">
          <p15:clr>
            <a:srgbClr val="C35EA4"/>
          </p15:clr>
        </p15:guide>
        <p15:guide id="5" pos="2934">
          <p15:clr>
            <a:srgbClr val="5ACBF0"/>
          </p15:clr>
        </p15:guide>
        <p15:guide id="6" pos="3477">
          <p15:clr>
            <a:srgbClr val="A4A3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063" y="3977320"/>
            <a:ext cx="9141619" cy="307777"/>
          </a:xfrm>
          <a:noFill/>
        </p:spPr>
        <p:txBody>
          <a:bodyPr lIns="0" tIns="0" rIns="0" bIns="0">
            <a:spAutoFit/>
          </a:bodyPr>
          <a:lstStyle>
            <a:lvl1pPr marL="0" indent="0">
              <a:spcBef>
                <a:spcPts val="0"/>
              </a:spcBef>
              <a:spcAft>
                <a:spcPts val="0"/>
              </a:spcAft>
              <a:buFont typeface="Arial" panose="020B0604020202020204" pitchFamily="34" charset="0"/>
              <a:buNone/>
              <a:defRPr sz="1999"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0103522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15">
          <p15:clr>
            <a:srgbClr val="5ACBF0"/>
          </p15:clr>
        </p15:guide>
        <p15:guide id="3" orient="horz" pos="1873">
          <p15:clr>
            <a:srgbClr val="5ACBF0"/>
          </p15:clr>
        </p15:guide>
        <p15:guide id="4" orient="horz" pos="2456">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3223"/>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063" y="3977320"/>
            <a:ext cx="9141619" cy="307777"/>
          </a:xfrm>
          <a:noFill/>
        </p:spPr>
        <p:txBody>
          <a:bodyPr lIns="0" tIns="0" rIns="0" bIns="0">
            <a:spAutoFit/>
          </a:bodyPr>
          <a:lstStyle>
            <a:lvl1pPr marL="0" indent="0">
              <a:spcBef>
                <a:spcPts val="0"/>
              </a:spcBef>
              <a:spcAft>
                <a:spcPts val="0"/>
              </a:spcAft>
              <a:buFont typeface="Arial" panose="020B0604020202020204" pitchFamily="34" charset="0"/>
              <a:buNone/>
              <a:defRPr sz="1999"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478119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15">
          <p15:clr>
            <a:srgbClr val="5ACBF0"/>
          </p15:clr>
        </p15:guide>
        <p15:guide id="3" orient="horz" pos="1873">
          <p15:clr>
            <a:srgbClr val="5ACBF0"/>
          </p15:clr>
        </p15:guide>
        <p15:guide id="4" orient="horz" pos="2456">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31807414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11">
          <p15:clr>
            <a:srgbClr val="5ACBF0"/>
          </p15:clr>
        </p15:guide>
        <p15:guide id="3" orient="horz" pos="1877">
          <p15:clr>
            <a:srgbClr val="5ACBF0"/>
          </p15:clr>
        </p15:guide>
        <p15:guide id="4" orient="horz" pos="2456">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16978464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11">
          <p15:clr>
            <a:srgbClr val="5ACBF0"/>
          </p15:clr>
        </p15:guide>
        <p15:guide id="3" orient="horz" pos="1877">
          <p15:clr>
            <a:srgbClr val="5ACBF0"/>
          </p15:clr>
        </p15:guide>
        <p15:guide id="4" orient="horz" pos="2456">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817455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07">
          <p15:clr>
            <a:srgbClr val="5ACBF0"/>
          </p15:clr>
        </p15:guide>
        <p15:guide id="3" orient="horz" pos="1874">
          <p15:clr>
            <a:srgbClr val="5ACBF0"/>
          </p15:clr>
        </p15:guide>
        <p15:guide id="4" orient="horz" pos="245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063" y="3035808"/>
            <a:ext cx="9141619" cy="498598"/>
          </a:xfrm>
          <a:noFill/>
        </p:spPr>
        <p:txBody>
          <a:bodyPr lIns="0" tIns="0" rIns="0" bIns="0" anchor="b" anchorCtr="0">
            <a:spAutoFit/>
          </a:bodyPr>
          <a:lstStyle>
            <a:lvl1pPr algn="l" defTabSz="932462" rtl="0" eaLnBrk="1" latinLnBrk="0" hangingPunct="1">
              <a:lnSpc>
                <a:spcPct val="90000"/>
              </a:lnSpc>
              <a:spcBef>
                <a:spcPct val="0"/>
              </a:spcBef>
              <a:buNone/>
              <a:defRPr lang="en-US" sz="3599"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834865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18">
          <p15:clr>
            <a:srgbClr val="FBAE40"/>
          </p15:clr>
        </p15:guide>
        <p15:guide id="2" pos="6015">
          <p15:clr>
            <a:srgbClr val="5ACBF0"/>
          </p15:clr>
        </p15:guide>
        <p15:guide id="3" orient="horz" pos="1873">
          <p15:clr>
            <a:srgbClr val="5ACBF0"/>
          </p15:clr>
        </p15:guide>
        <p15:guide id="4" orient="horz" pos="245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4269176"/>
      </p:ext>
    </p:extLst>
  </p:cSld>
  <p:clrMapOvr>
    <a:masterClrMapping/>
  </p:clrMapOvr>
  <p:transition>
    <p:fade/>
  </p:transition>
  <p:extLst>
    <p:ext uri="{DCECCB84-F9BA-43D5-87BE-67443E8EF086}">
      <p15:sldGuideLst xmlns:p15="http://schemas.microsoft.com/office/powerpoint/2012/main">
        <p15:guide id="1" orient="horz" pos="1247">
          <p15:clr>
            <a:srgbClr val="5ACBF0"/>
          </p15:clr>
        </p15:guide>
        <p15:guide id="2" orient="horz" pos="886">
          <p15:clr>
            <a:srgbClr val="5ACBF0"/>
          </p15:clr>
        </p15:guide>
        <p15:guide id="3" orient="horz" pos="282">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35337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886">
          <p15:clr>
            <a:srgbClr val="5ACBF0"/>
          </p15:clr>
        </p15:guide>
        <p15:guide id="2" orient="horz" pos="1247">
          <p15:clr>
            <a:srgbClr val="5ACBF0"/>
          </p15:clr>
        </p15:guide>
        <p15:guide id="3" orient="horz" pos="282">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4" y="1436690"/>
            <a:ext cx="11018520" cy="1908215"/>
          </a:xfrm>
        </p:spPr>
        <p:txBody>
          <a:bodyPr/>
          <a:lstStyle>
            <a:lvl1pPr marL="0" indent="0">
              <a:buNone/>
              <a:defRPr sz="2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17526763"/>
      </p:ext>
    </p:extLst>
  </p:cSld>
  <p:clrMapOvr>
    <a:masterClrMapping/>
  </p:clrMapOvr>
  <p:transition>
    <p:fade/>
  </p:transition>
  <p:extLst>
    <p:ext uri="{DCECCB84-F9BA-43D5-87BE-67443E8EF086}">
      <p15:sldGuideLst xmlns:p15="http://schemas.microsoft.com/office/powerpoint/2012/main">
        <p15:guide id="1" orient="horz" pos="1247">
          <p15:clr>
            <a:srgbClr val="5ACBF0"/>
          </p15:clr>
        </p15:guide>
        <p15:guide id="2" orient="horz" pos="887">
          <p15:clr>
            <a:srgbClr val="5ACBF0"/>
          </p15:clr>
        </p15:guide>
        <p15:guide id="3" orient="horz" pos="282">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048" y="6161316"/>
            <a:ext cx="4480957"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01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black">
          <a:xfrm>
            <a:off x="584048" y="585788"/>
            <a:ext cx="1365889" cy="292608"/>
          </a:xfrm>
          <a:prstGeom prst="rect">
            <a:avLst/>
          </a:prstGeom>
        </p:spPr>
      </p:pic>
    </p:spTree>
    <p:extLst>
      <p:ext uri="{BB962C8B-B14F-4D97-AF65-F5344CB8AC3E}">
        <p14:creationId xmlns:p14="http://schemas.microsoft.com/office/powerpoint/2010/main" val="1274498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1" y="1436690"/>
            <a:ext cx="11018838" cy="2215991"/>
          </a:xfrm>
        </p:spPr>
        <p:txBody>
          <a:bodyPr>
            <a:spAutoFit/>
          </a:bodyPr>
          <a:lstStyle>
            <a:lvl1pPr>
              <a:defRPr sz="3599">
                <a:latin typeface="+mn-lt"/>
              </a:defRPr>
            </a:lvl1pPr>
            <a:lvl2pPr>
              <a:defRPr sz="2799">
                <a:latin typeface="+mn-lt"/>
              </a:defRPr>
            </a:lvl2pPr>
            <a:lvl3pPr>
              <a:defRPr sz="2399">
                <a:latin typeface="+mn-lt"/>
              </a:defRPr>
            </a:lvl3pPr>
            <a:lvl4pPr>
              <a:defRPr sz="1999">
                <a:latin typeface="+mn-lt"/>
              </a:defRPr>
            </a:lvl4pPr>
            <a:lvl5pPr>
              <a:defRPr sz="1799">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40"/>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92482272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886">
          <p15:clr>
            <a:srgbClr val="5ACBF0"/>
          </p15:clr>
        </p15:guide>
        <p15:guide id="2" orient="horz" pos="282">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1120573"/>
            <a:ext cx="11339774" cy="1106487"/>
          </a:xfrm>
        </p:spPr>
        <p:txBody>
          <a:bodyPr wrap="square" lIns="0" tIns="0" rIns="0" bIns="0">
            <a:spAutoFit/>
          </a:bodyPr>
          <a:lstStyle>
            <a:lvl1pPr marL="280121" indent="-280121">
              <a:lnSpc>
                <a:spcPct val="100000"/>
              </a:lnSpc>
              <a:spcBef>
                <a:spcPts val="0"/>
              </a:spcBef>
              <a:spcAft>
                <a:spcPts val="1372"/>
              </a:spcAft>
              <a:buFont typeface="Arial" panose="020B0604020202020204" pitchFamily="34" charset="0"/>
              <a:buChar char="•"/>
              <a:defRPr sz="1765" b="0" i="0">
                <a:solidFill>
                  <a:srgbClr val="000000"/>
                </a:solidFill>
                <a:latin typeface="+mj-lt"/>
              </a:defRPr>
            </a:lvl1pPr>
            <a:lvl2pPr marL="504217" indent="-280121">
              <a:lnSpc>
                <a:spcPct val="100000"/>
              </a:lnSpc>
              <a:spcBef>
                <a:spcPts val="0"/>
              </a:spcBef>
              <a:spcAft>
                <a:spcPts val="1372"/>
              </a:spcAft>
              <a:buFont typeface="Arial" panose="020B0604020202020204" pitchFamily="34" charset="0"/>
              <a:buChar char="•"/>
              <a:defRPr sz="1765">
                <a:solidFill>
                  <a:srgbClr val="000000"/>
                </a:solidFill>
              </a:defRPr>
            </a:lvl2pPr>
            <a:lvl3pPr marL="728314" indent="-280121">
              <a:lnSpc>
                <a:spcPct val="100000"/>
              </a:lnSpc>
              <a:spcBef>
                <a:spcPts val="0"/>
              </a:spcBef>
              <a:spcAft>
                <a:spcPts val="1372"/>
              </a:spcAft>
              <a:buFont typeface="Arial" panose="020B0604020202020204" pitchFamily="34" charset="0"/>
              <a:buChar char="•"/>
              <a:defRPr sz="1372">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3"/>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3448995183"/>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26424" y="1120573"/>
            <a:ext cx="11339774" cy="1106487"/>
          </a:xfrm>
        </p:spPr>
        <p:txBody>
          <a:bodyPr wrap="square" lIns="0" tIns="0" rIns="0" bIns="0">
            <a:spAutoFit/>
          </a:bodyPr>
          <a:lstStyle>
            <a:lvl1pPr marL="0" marR="0" indent="0" algn="l" defTabSz="914367" rtl="0" eaLnBrk="1" fontAlgn="auto" latinLnBrk="0" hangingPunct="1">
              <a:lnSpc>
                <a:spcPct val="100000"/>
              </a:lnSpc>
              <a:spcBef>
                <a:spcPts val="0"/>
              </a:spcBef>
              <a:spcAft>
                <a:spcPts val="1372"/>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00000"/>
              </a:lnSpc>
              <a:spcBef>
                <a:spcPts val="0"/>
              </a:spcBef>
              <a:spcAft>
                <a:spcPts val="1372"/>
              </a:spcAft>
              <a:buNone/>
              <a:defRPr sz="1765">
                <a:solidFill>
                  <a:srgbClr val="000000"/>
                </a:solidFill>
              </a:defRPr>
            </a:lvl2pPr>
            <a:lvl3pPr marL="0" indent="0">
              <a:lnSpc>
                <a:spcPct val="100000"/>
              </a:lnSpc>
              <a:spcBef>
                <a:spcPts val="0"/>
              </a:spcBef>
              <a:spcAft>
                <a:spcPts val="1372"/>
              </a:spcAft>
              <a:buNone/>
              <a:defRPr sz="1372">
                <a:solidFill>
                  <a:srgbClr val="000000"/>
                </a:solidFill>
              </a:defRPr>
            </a:lvl3pPr>
            <a:lvl4pPr marL="672290" indent="0">
              <a:spcBef>
                <a:spcPts val="0"/>
              </a:spcBef>
              <a:spcAft>
                <a:spcPts val="1274"/>
              </a:spcAft>
              <a:buNone/>
              <a:defRPr sz="1961"/>
            </a:lvl4pPr>
            <a:lvl5pPr marL="896386"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222583"/>
            <a:ext cx="11336039"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grpSp>
        <p:nvGrpSpPr>
          <p:cNvPr id="7" name="Group 6">
            <a:extLst>
              <a:ext uri="{FF2B5EF4-FFF2-40B4-BE49-F238E27FC236}">
                <a16:creationId xmlns:a16="http://schemas.microsoft.com/office/drawing/2014/main" id="{6182A7AF-E813-4C15-9BF4-9097D7492EC1}"/>
              </a:ext>
            </a:extLst>
          </p:cNvPr>
          <p:cNvGrpSpPr/>
          <p:nvPr userDrawn="1"/>
        </p:nvGrpSpPr>
        <p:grpSpPr>
          <a:xfrm>
            <a:off x="436378" y="6431031"/>
            <a:ext cx="11326085" cy="95058"/>
            <a:chOff x="445128" y="6559056"/>
            <a:chExt cx="11553197" cy="96950"/>
          </a:xfrm>
        </p:grpSpPr>
        <p:sp>
          <p:nvSpPr>
            <p:cNvPr id="8" name="TextBox 7">
              <a:extLst>
                <a:ext uri="{FF2B5EF4-FFF2-40B4-BE49-F238E27FC236}">
                  <a16:creationId xmlns:a16="http://schemas.microsoft.com/office/drawing/2014/main" id="{23054922-7BB2-4879-9591-0FC564128406}"/>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
          <p:nvSpPr>
            <p:cNvPr id="9" name="Freeform: Shape 8">
              <a:extLst>
                <a:ext uri="{FF2B5EF4-FFF2-40B4-BE49-F238E27FC236}">
                  <a16:creationId xmlns:a16="http://schemas.microsoft.com/office/drawing/2014/main" id="{8F459D94-C874-4D77-AEED-DD630F445785}"/>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1115829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88534-99B0-4843-8DB3-2A697D69C6E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FE58490-42AA-4D07-AD70-FBD2049DD25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2DBA717-C87B-4F55-9FED-65B7891D7601}"/>
              </a:ext>
            </a:extLst>
          </p:cNvPr>
          <p:cNvSpPr>
            <a:spLocks noGrp="1"/>
          </p:cNvSpPr>
          <p:nvPr>
            <p:ph type="dt" sz="half" idx="10"/>
          </p:nvPr>
        </p:nvSpPr>
        <p:spPr/>
        <p:txBody>
          <a:bodyPr/>
          <a:lstStyle/>
          <a:p>
            <a:fld id="{37259981-0E9A-48C4-81A0-B5E5B74E12F6}" type="datetimeFigureOut">
              <a:rPr lang="en-AU" smtClean="0"/>
              <a:t>25/11/2019</a:t>
            </a:fld>
            <a:endParaRPr lang="en-AU"/>
          </a:p>
        </p:txBody>
      </p:sp>
      <p:sp>
        <p:nvSpPr>
          <p:cNvPr id="5" name="Footer Placeholder 4">
            <a:extLst>
              <a:ext uri="{FF2B5EF4-FFF2-40B4-BE49-F238E27FC236}">
                <a16:creationId xmlns:a16="http://schemas.microsoft.com/office/drawing/2014/main" id="{518DB81A-C8BA-413B-BD02-77A2DE9A1C3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65DF57B-86D8-4615-A57A-A0894651F344}"/>
              </a:ext>
            </a:extLst>
          </p:cNvPr>
          <p:cNvSpPr>
            <a:spLocks noGrp="1"/>
          </p:cNvSpPr>
          <p:nvPr>
            <p:ph type="sldNum" sz="quarter" idx="12"/>
          </p:nvPr>
        </p:nvSpPr>
        <p:spPr/>
        <p:txBody>
          <a:bodyPr/>
          <a:lstStyle/>
          <a:p>
            <a:fld id="{C13E8D44-495B-4C10-9E49-3C7D229AA5AE}" type="slidenum">
              <a:rPr lang="en-AU" smtClean="0"/>
              <a:t>‹#›</a:t>
            </a:fld>
            <a:endParaRPr lang="en-AU"/>
          </a:p>
        </p:txBody>
      </p:sp>
    </p:spTree>
    <p:extLst>
      <p:ext uri="{BB962C8B-B14F-4D97-AF65-F5344CB8AC3E}">
        <p14:creationId xmlns:p14="http://schemas.microsoft.com/office/powerpoint/2010/main" val="273719390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Small 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Tree>
    <p:extLst>
      <p:ext uri="{BB962C8B-B14F-4D97-AF65-F5344CB8AC3E}">
        <p14:creationId xmlns:p14="http://schemas.microsoft.com/office/powerpoint/2010/main" val="347312621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userDrawn="1"/>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userDrawn="1"/>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2295937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27165181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646384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26261637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04156799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657161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CBF562D2-4F8F-4373-A436-F26727DE808A}"/>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1935173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userDrawn="1"/>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502143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139679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6257867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userDrawn="1"/>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5601157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34" Type="http://schemas.openxmlformats.org/officeDocument/2006/relationships/image" Target="../media/image8.emf"/><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theme" Target="../theme/theme3.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26" Type="http://schemas.openxmlformats.org/officeDocument/2006/relationships/slideLayout" Target="../slideLayouts/slideLayout87.xml"/><Relationship Id="rId3" Type="http://schemas.openxmlformats.org/officeDocument/2006/relationships/slideLayout" Target="../slideLayouts/slideLayout64.xml"/><Relationship Id="rId21" Type="http://schemas.openxmlformats.org/officeDocument/2006/relationships/slideLayout" Target="../slideLayouts/slideLayout82.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5" Type="http://schemas.openxmlformats.org/officeDocument/2006/relationships/slideLayout" Target="../slideLayouts/slideLayout86.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29" Type="http://schemas.openxmlformats.org/officeDocument/2006/relationships/image" Target="../media/image16.emf"/><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24" Type="http://schemas.openxmlformats.org/officeDocument/2006/relationships/slideLayout" Target="../slideLayouts/slideLayout85.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23" Type="http://schemas.openxmlformats.org/officeDocument/2006/relationships/slideLayout" Target="../slideLayouts/slideLayout84.xml"/><Relationship Id="rId28" Type="http://schemas.openxmlformats.org/officeDocument/2006/relationships/theme" Target="../theme/theme4.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 Id="rId22" Type="http://schemas.openxmlformats.org/officeDocument/2006/relationships/slideLayout" Target="../slideLayouts/slideLayout83.xml"/><Relationship Id="rId27" Type="http://schemas.openxmlformats.org/officeDocument/2006/relationships/slideLayout" Target="../slideLayouts/slideLayout8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slideLayout" Target="../slideLayouts/slideLayout101.xml"/><Relationship Id="rId18" Type="http://schemas.openxmlformats.org/officeDocument/2006/relationships/slideLayout" Target="../slideLayouts/slideLayout106.xml"/><Relationship Id="rId26" Type="http://schemas.openxmlformats.org/officeDocument/2006/relationships/slideLayout" Target="../slideLayouts/slideLayout114.xml"/><Relationship Id="rId3" Type="http://schemas.openxmlformats.org/officeDocument/2006/relationships/slideLayout" Target="../slideLayouts/slideLayout91.xml"/><Relationship Id="rId21" Type="http://schemas.openxmlformats.org/officeDocument/2006/relationships/slideLayout" Target="../slideLayouts/slideLayout109.xml"/><Relationship Id="rId34" Type="http://schemas.openxmlformats.org/officeDocument/2006/relationships/slideLayout" Target="../slideLayouts/slideLayout122.xml"/><Relationship Id="rId7" Type="http://schemas.openxmlformats.org/officeDocument/2006/relationships/slideLayout" Target="../slideLayouts/slideLayout95.xml"/><Relationship Id="rId12" Type="http://schemas.openxmlformats.org/officeDocument/2006/relationships/slideLayout" Target="../slideLayouts/slideLayout100.xml"/><Relationship Id="rId17" Type="http://schemas.openxmlformats.org/officeDocument/2006/relationships/slideLayout" Target="../slideLayouts/slideLayout105.xml"/><Relationship Id="rId25" Type="http://schemas.openxmlformats.org/officeDocument/2006/relationships/slideLayout" Target="../slideLayouts/slideLayout113.xml"/><Relationship Id="rId33" Type="http://schemas.openxmlformats.org/officeDocument/2006/relationships/slideLayout" Target="../slideLayouts/slideLayout121.xml"/><Relationship Id="rId2" Type="http://schemas.openxmlformats.org/officeDocument/2006/relationships/slideLayout" Target="../slideLayouts/slideLayout90.xml"/><Relationship Id="rId16" Type="http://schemas.openxmlformats.org/officeDocument/2006/relationships/slideLayout" Target="../slideLayouts/slideLayout104.xml"/><Relationship Id="rId20" Type="http://schemas.openxmlformats.org/officeDocument/2006/relationships/slideLayout" Target="../slideLayouts/slideLayout108.xml"/><Relationship Id="rId29" Type="http://schemas.openxmlformats.org/officeDocument/2006/relationships/slideLayout" Target="../slideLayouts/slideLayout117.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24" Type="http://schemas.openxmlformats.org/officeDocument/2006/relationships/slideLayout" Target="../slideLayouts/slideLayout112.xml"/><Relationship Id="rId32" Type="http://schemas.openxmlformats.org/officeDocument/2006/relationships/slideLayout" Target="../slideLayouts/slideLayout120.xml"/><Relationship Id="rId5" Type="http://schemas.openxmlformats.org/officeDocument/2006/relationships/slideLayout" Target="../slideLayouts/slideLayout93.xml"/><Relationship Id="rId15" Type="http://schemas.openxmlformats.org/officeDocument/2006/relationships/slideLayout" Target="../slideLayouts/slideLayout103.xml"/><Relationship Id="rId23" Type="http://schemas.openxmlformats.org/officeDocument/2006/relationships/slideLayout" Target="../slideLayouts/slideLayout111.xml"/><Relationship Id="rId28" Type="http://schemas.openxmlformats.org/officeDocument/2006/relationships/slideLayout" Target="../slideLayouts/slideLayout116.xml"/><Relationship Id="rId36" Type="http://schemas.openxmlformats.org/officeDocument/2006/relationships/image" Target="../media/image8.emf"/><Relationship Id="rId10" Type="http://schemas.openxmlformats.org/officeDocument/2006/relationships/slideLayout" Target="../slideLayouts/slideLayout98.xml"/><Relationship Id="rId19" Type="http://schemas.openxmlformats.org/officeDocument/2006/relationships/slideLayout" Target="../slideLayouts/slideLayout107.xml"/><Relationship Id="rId31" Type="http://schemas.openxmlformats.org/officeDocument/2006/relationships/slideLayout" Target="../slideLayouts/slideLayout119.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slideLayout" Target="../slideLayouts/slideLayout102.xml"/><Relationship Id="rId22" Type="http://schemas.openxmlformats.org/officeDocument/2006/relationships/slideLayout" Target="../slideLayouts/slideLayout110.xml"/><Relationship Id="rId27" Type="http://schemas.openxmlformats.org/officeDocument/2006/relationships/slideLayout" Target="../slideLayouts/slideLayout115.xml"/><Relationship Id="rId30" Type="http://schemas.openxmlformats.org/officeDocument/2006/relationships/slideLayout" Target="../slideLayouts/slideLayout118.xml"/><Relationship Id="rId35"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0.xml"/><Relationship Id="rId13" Type="http://schemas.openxmlformats.org/officeDocument/2006/relationships/slideLayout" Target="../slideLayouts/slideLayout135.xml"/><Relationship Id="rId18" Type="http://schemas.openxmlformats.org/officeDocument/2006/relationships/slideLayout" Target="../slideLayouts/slideLayout140.xml"/><Relationship Id="rId26" Type="http://schemas.openxmlformats.org/officeDocument/2006/relationships/slideLayout" Target="../slideLayouts/slideLayout148.xml"/><Relationship Id="rId3" Type="http://schemas.openxmlformats.org/officeDocument/2006/relationships/slideLayout" Target="../slideLayouts/slideLayout125.xml"/><Relationship Id="rId21" Type="http://schemas.openxmlformats.org/officeDocument/2006/relationships/slideLayout" Target="../slideLayouts/slideLayout143.xml"/><Relationship Id="rId7" Type="http://schemas.openxmlformats.org/officeDocument/2006/relationships/slideLayout" Target="../slideLayouts/slideLayout129.xml"/><Relationship Id="rId12" Type="http://schemas.openxmlformats.org/officeDocument/2006/relationships/slideLayout" Target="../slideLayouts/slideLayout134.xml"/><Relationship Id="rId17" Type="http://schemas.openxmlformats.org/officeDocument/2006/relationships/slideLayout" Target="../slideLayouts/slideLayout139.xml"/><Relationship Id="rId25" Type="http://schemas.openxmlformats.org/officeDocument/2006/relationships/slideLayout" Target="../slideLayouts/slideLayout147.xml"/><Relationship Id="rId2" Type="http://schemas.openxmlformats.org/officeDocument/2006/relationships/slideLayout" Target="../slideLayouts/slideLayout124.xml"/><Relationship Id="rId16" Type="http://schemas.openxmlformats.org/officeDocument/2006/relationships/slideLayout" Target="../slideLayouts/slideLayout138.xml"/><Relationship Id="rId20" Type="http://schemas.openxmlformats.org/officeDocument/2006/relationships/slideLayout" Target="../slideLayouts/slideLayout142.xml"/><Relationship Id="rId29" Type="http://schemas.openxmlformats.org/officeDocument/2006/relationships/theme" Target="../theme/theme6.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24" Type="http://schemas.openxmlformats.org/officeDocument/2006/relationships/slideLayout" Target="../slideLayouts/slideLayout146.xml"/><Relationship Id="rId5" Type="http://schemas.openxmlformats.org/officeDocument/2006/relationships/slideLayout" Target="../slideLayouts/slideLayout127.xml"/><Relationship Id="rId15" Type="http://schemas.openxmlformats.org/officeDocument/2006/relationships/slideLayout" Target="../slideLayouts/slideLayout137.xml"/><Relationship Id="rId23" Type="http://schemas.openxmlformats.org/officeDocument/2006/relationships/slideLayout" Target="../slideLayouts/slideLayout145.xml"/><Relationship Id="rId28" Type="http://schemas.openxmlformats.org/officeDocument/2006/relationships/slideLayout" Target="../slideLayouts/slideLayout150.xml"/><Relationship Id="rId10" Type="http://schemas.openxmlformats.org/officeDocument/2006/relationships/slideLayout" Target="../slideLayouts/slideLayout132.xml"/><Relationship Id="rId19" Type="http://schemas.openxmlformats.org/officeDocument/2006/relationships/slideLayout" Target="../slideLayouts/slideLayout141.xml"/><Relationship Id="rId4" Type="http://schemas.openxmlformats.org/officeDocument/2006/relationships/slideLayout" Target="../slideLayouts/slideLayout126.xml"/><Relationship Id="rId9" Type="http://schemas.openxmlformats.org/officeDocument/2006/relationships/slideLayout" Target="../slideLayouts/slideLayout131.xml"/><Relationship Id="rId14" Type="http://schemas.openxmlformats.org/officeDocument/2006/relationships/slideLayout" Target="../slideLayouts/slideLayout136.xml"/><Relationship Id="rId22" Type="http://schemas.openxmlformats.org/officeDocument/2006/relationships/slideLayout" Target="../slideLayouts/slideLayout144.xml"/><Relationship Id="rId27" Type="http://schemas.openxmlformats.org/officeDocument/2006/relationships/slideLayout" Target="../slideLayouts/slideLayout1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243356721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4"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1" y="1435505"/>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rot="5400000">
            <a:off x="9288988" y="2942645"/>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1"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marL="0" marR="0" lvl="0" indent="0" algn="ctr" defTabSz="932192"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marL="0" marR="0" lvl="0" indent="0" algn="ctr" defTabSz="932192"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28443246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5" r:id="rId19"/>
    <p:sldLayoutId id="2147483746" r:id="rId20"/>
    <p:sldLayoutId id="2147483747" r:id="rId21"/>
    <p:sldLayoutId id="2147483748" r:id="rId22"/>
    <p:sldLayoutId id="2147483749" r:id="rId23"/>
    <p:sldLayoutId id="2147483750" r:id="rId24"/>
    <p:sldLayoutId id="2147483751" r:id="rId25"/>
    <p:sldLayoutId id="2147483752" r:id="rId26"/>
    <p:sldLayoutId id="2147483753" r:id="rId27"/>
  </p:sldLayoutIdLst>
  <p:transition>
    <p:fade/>
  </p:transition>
  <p:hf sldNum="0" hdr="0" ftr="0" dt="0"/>
  <p:txStyles>
    <p:titleStyle>
      <a:lvl1pPr algn="l" defTabSz="932462" rtl="0" eaLnBrk="1" latinLnBrk="0" hangingPunct="1">
        <a:lnSpc>
          <a:spcPct val="100000"/>
        </a:lnSpc>
        <a:spcBef>
          <a:spcPct val="0"/>
        </a:spcBef>
        <a:buNone/>
        <a:defRPr lang="en-US" sz="3599"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31"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799"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063" marR="0" indent="-22853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99" kern="1200" spc="0" baseline="0">
          <a:gradFill>
            <a:gsLst>
              <a:gs pos="1250">
                <a:schemeClr val="tx1"/>
              </a:gs>
              <a:gs pos="100000">
                <a:schemeClr val="tx1"/>
              </a:gs>
            </a:gsLst>
            <a:lin ang="5400000" scaled="0"/>
          </a:gradFill>
          <a:latin typeface="+mn-lt"/>
          <a:ea typeface="+mn-ea"/>
          <a:cs typeface="+mn-cs"/>
        </a:defRPr>
      </a:lvl2pPr>
      <a:lvl3pPr marL="657028" marR="0" indent="-19996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710" marR="0" indent="-180921"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631" marR="0" indent="-168225" algn="l" defTabSz="93246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270"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503"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734"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966" indent="-233116" algn="l" defTabSz="93246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462" rtl="0" eaLnBrk="1" latinLnBrk="0" hangingPunct="1">
        <a:defRPr sz="1799" kern="1200">
          <a:solidFill>
            <a:schemeClr val="tx1"/>
          </a:solidFill>
          <a:latin typeface="+mn-lt"/>
          <a:ea typeface="+mn-ea"/>
          <a:cs typeface="+mn-cs"/>
        </a:defRPr>
      </a:lvl1pPr>
      <a:lvl2pPr marL="466231" algn="l" defTabSz="932462" rtl="0" eaLnBrk="1" latinLnBrk="0" hangingPunct="1">
        <a:defRPr sz="1799" kern="1200">
          <a:solidFill>
            <a:schemeClr val="tx1"/>
          </a:solidFill>
          <a:latin typeface="+mn-lt"/>
          <a:ea typeface="+mn-ea"/>
          <a:cs typeface="+mn-cs"/>
        </a:defRPr>
      </a:lvl2pPr>
      <a:lvl3pPr marL="932462" algn="l" defTabSz="932462" rtl="0" eaLnBrk="1" latinLnBrk="0" hangingPunct="1">
        <a:defRPr sz="1799" kern="1200">
          <a:solidFill>
            <a:schemeClr val="tx1"/>
          </a:solidFill>
          <a:latin typeface="+mn-lt"/>
          <a:ea typeface="+mn-ea"/>
          <a:cs typeface="+mn-cs"/>
        </a:defRPr>
      </a:lvl3pPr>
      <a:lvl4pPr marL="1398693" algn="l" defTabSz="932462" rtl="0" eaLnBrk="1" latinLnBrk="0" hangingPunct="1">
        <a:defRPr sz="1799" kern="1200">
          <a:solidFill>
            <a:schemeClr val="tx1"/>
          </a:solidFill>
          <a:latin typeface="+mn-lt"/>
          <a:ea typeface="+mn-ea"/>
          <a:cs typeface="+mn-cs"/>
        </a:defRPr>
      </a:lvl4pPr>
      <a:lvl5pPr marL="1864924" algn="l" defTabSz="932462" rtl="0" eaLnBrk="1" latinLnBrk="0" hangingPunct="1">
        <a:defRPr sz="1799" kern="1200">
          <a:solidFill>
            <a:schemeClr val="tx1"/>
          </a:solidFill>
          <a:latin typeface="+mn-lt"/>
          <a:ea typeface="+mn-ea"/>
          <a:cs typeface="+mn-cs"/>
        </a:defRPr>
      </a:lvl5pPr>
      <a:lvl6pPr marL="2331156" algn="l" defTabSz="932462" rtl="0" eaLnBrk="1" latinLnBrk="0" hangingPunct="1">
        <a:defRPr sz="1799" kern="1200">
          <a:solidFill>
            <a:schemeClr val="tx1"/>
          </a:solidFill>
          <a:latin typeface="+mn-lt"/>
          <a:ea typeface="+mn-ea"/>
          <a:cs typeface="+mn-cs"/>
        </a:defRPr>
      </a:lvl6pPr>
      <a:lvl7pPr marL="2797387" algn="l" defTabSz="932462" rtl="0" eaLnBrk="1" latinLnBrk="0" hangingPunct="1">
        <a:defRPr sz="1799" kern="1200">
          <a:solidFill>
            <a:schemeClr val="tx1"/>
          </a:solidFill>
          <a:latin typeface="+mn-lt"/>
          <a:ea typeface="+mn-ea"/>
          <a:cs typeface="+mn-cs"/>
        </a:defRPr>
      </a:lvl7pPr>
      <a:lvl8pPr marL="3263618" algn="l" defTabSz="932462" rtl="0" eaLnBrk="1" latinLnBrk="0" hangingPunct="1">
        <a:defRPr sz="1799" kern="1200">
          <a:solidFill>
            <a:schemeClr val="tx1"/>
          </a:solidFill>
          <a:latin typeface="+mn-lt"/>
          <a:ea typeface="+mn-ea"/>
          <a:cs typeface="+mn-cs"/>
        </a:defRPr>
      </a:lvl8pPr>
      <a:lvl9pPr marL="3729850" algn="l" defTabSz="932462"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0">
          <p15:clr>
            <a:srgbClr val="C35EA4"/>
          </p15:clr>
        </p15:guide>
        <p15:guide id="17" pos="7320">
          <p15:clr>
            <a:srgbClr val="C35EA4"/>
          </p15:clr>
        </p15:guide>
        <p15:guide id="25" orient="horz" pos="360">
          <p15:clr>
            <a:srgbClr val="C35EA4"/>
          </p15:clr>
        </p15:guide>
        <p15:guide id="26" orient="horz" pos="3964">
          <p15:clr>
            <a:srgbClr val="C35EA4"/>
          </p15:clr>
        </p15:guide>
        <p15:guide id="27" orient="horz" pos="168">
          <p15:clr>
            <a:srgbClr val="A4A3A4"/>
          </p15:clr>
        </p15:guide>
        <p15:guide id="28" pos="168">
          <p15:clr>
            <a:srgbClr val="A4A3A4"/>
          </p15:clr>
        </p15:guide>
        <p15:guide id="29" orient="horz" pos="4152">
          <p15:clr>
            <a:srgbClr val="A4A3A4"/>
          </p15:clr>
        </p15:guide>
        <p15:guide id="30" pos="7512">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473930557"/>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 id="2147483778" r:id="rId24"/>
    <p:sldLayoutId id="2147483779" r:id="rId25"/>
    <p:sldLayoutId id="2147483780" r:id="rId26"/>
    <p:sldLayoutId id="2147483781" r:id="rId27"/>
    <p:sldLayoutId id="2147483782" r:id="rId28"/>
    <p:sldLayoutId id="2147483783" r:id="rId29"/>
    <p:sldLayoutId id="2147483784" r:id="rId30"/>
    <p:sldLayoutId id="2147483785" r:id="rId31"/>
    <p:sldLayoutId id="2147483786" r:id="rId32"/>
    <p:sldLayoutId id="2147483787" r:id="rId33"/>
    <p:sldLayoutId id="2147483788"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5"/>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2"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marL="0" marR="0" lvl="0" indent="0" algn="ctr" defTabSz="932114"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254351165"/>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 id="2147483806" r:id="rId16"/>
    <p:sldLayoutId id="2147483807" r:id="rId17"/>
    <p:sldLayoutId id="2147483808" r:id="rId18"/>
    <p:sldLayoutId id="2147483809" r:id="rId19"/>
    <p:sldLayoutId id="2147483810" r:id="rId20"/>
    <p:sldLayoutId id="2147483811" r:id="rId21"/>
    <p:sldLayoutId id="2147483812" r:id="rId22"/>
    <p:sldLayoutId id="2147483813" r:id="rId23"/>
    <p:sldLayoutId id="2147483814" r:id="rId24"/>
    <p:sldLayoutId id="2147483815" r:id="rId25"/>
    <p:sldLayoutId id="2147483816" r:id="rId26"/>
    <p:sldLayoutId id="2147483817" r:id="rId27"/>
    <p:sldLayoutId id="2147483818" r:id="rId28"/>
  </p:sldLayoutIdLst>
  <p:transition>
    <p:fade/>
  </p:transition>
  <p:hf sldNum="0" hdr="0" ftr="0" dt="0"/>
  <p:txStyles>
    <p:titleStyle>
      <a:lvl1pPr algn="l" defTabSz="932384"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12" marR="0" indent="-228512" algn="l" defTabSz="93238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025" marR="0" indent="-228512" algn="l" defTabSz="93238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6973" marR="0" indent="-199948" algn="l" defTabSz="93238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639" marR="0" indent="-180906" algn="l" defTabSz="93238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544" marR="0" indent="-168211" algn="l" defTabSz="93238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054" indent="-233097"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248" indent="-233097"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440" indent="-233097"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633" indent="-233097" algn="l" defTabSz="93238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84" rtl="0" eaLnBrk="1" latinLnBrk="0" hangingPunct="1">
        <a:defRPr sz="1800" kern="1200">
          <a:solidFill>
            <a:schemeClr val="tx1"/>
          </a:solidFill>
          <a:latin typeface="+mn-lt"/>
          <a:ea typeface="+mn-ea"/>
          <a:cs typeface="+mn-cs"/>
        </a:defRPr>
      </a:lvl1pPr>
      <a:lvl2pPr marL="466192" algn="l" defTabSz="932384" rtl="0" eaLnBrk="1" latinLnBrk="0" hangingPunct="1">
        <a:defRPr sz="1800" kern="1200">
          <a:solidFill>
            <a:schemeClr val="tx1"/>
          </a:solidFill>
          <a:latin typeface="+mn-lt"/>
          <a:ea typeface="+mn-ea"/>
          <a:cs typeface="+mn-cs"/>
        </a:defRPr>
      </a:lvl2pPr>
      <a:lvl3pPr marL="932384" algn="l" defTabSz="932384" rtl="0" eaLnBrk="1" latinLnBrk="0" hangingPunct="1">
        <a:defRPr sz="1800" kern="1200">
          <a:solidFill>
            <a:schemeClr val="tx1"/>
          </a:solidFill>
          <a:latin typeface="+mn-lt"/>
          <a:ea typeface="+mn-ea"/>
          <a:cs typeface="+mn-cs"/>
        </a:defRPr>
      </a:lvl3pPr>
      <a:lvl4pPr marL="1398575" algn="l" defTabSz="932384" rtl="0" eaLnBrk="1" latinLnBrk="0" hangingPunct="1">
        <a:defRPr sz="1800" kern="1200">
          <a:solidFill>
            <a:schemeClr val="tx1"/>
          </a:solidFill>
          <a:latin typeface="+mn-lt"/>
          <a:ea typeface="+mn-ea"/>
          <a:cs typeface="+mn-cs"/>
        </a:defRPr>
      </a:lvl4pPr>
      <a:lvl5pPr marL="1864768" algn="l" defTabSz="932384" rtl="0" eaLnBrk="1" latinLnBrk="0" hangingPunct="1">
        <a:defRPr sz="1800" kern="1200">
          <a:solidFill>
            <a:schemeClr val="tx1"/>
          </a:solidFill>
          <a:latin typeface="+mn-lt"/>
          <a:ea typeface="+mn-ea"/>
          <a:cs typeface="+mn-cs"/>
        </a:defRPr>
      </a:lvl5pPr>
      <a:lvl6pPr marL="2330960" algn="l" defTabSz="932384" rtl="0" eaLnBrk="1" latinLnBrk="0" hangingPunct="1">
        <a:defRPr sz="1800" kern="1200">
          <a:solidFill>
            <a:schemeClr val="tx1"/>
          </a:solidFill>
          <a:latin typeface="+mn-lt"/>
          <a:ea typeface="+mn-ea"/>
          <a:cs typeface="+mn-cs"/>
        </a:defRPr>
      </a:lvl6pPr>
      <a:lvl7pPr marL="2797152" algn="l" defTabSz="932384" rtl="0" eaLnBrk="1" latinLnBrk="0" hangingPunct="1">
        <a:defRPr sz="1800" kern="1200">
          <a:solidFill>
            <a:schemeClr val="tx1"/>
          </a:solidFill>
          <a:latin typeface="+mn-lt"/>
          <a:ea typeface="+mn-ea"/>
          <a:cs typeface="+mn-cs"/>
        </a:defRPr>
      </a:lvl7pPr>
      <a:lvl8pPr marL="3263343" algn="l" defTabSz="932384" rtl="0" eaLnBrk="1" latinLnBrk="0" hangingPunct="1">
        <a:defRPr sz="1800" kern="1200">
          <a:solidFill>
            <a:schemeClr val="tx1"/>
          </a:solidFill>
          <a:latin typeface="+mn-lt"/>
          <a:ea typeface="+mn-ea"/>
          <a:cs typeface="+mn-cs"/>
        </a:defRPr>
      </a:lvl8pPr>
      <a:lvl9pPr marL="3729536" algn="l" defTabSz="93238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32.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7" Type="http://schemas.openxmlformats.org/officeDocument/2006/relationships/image" Target="../media/image42.sv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41.png"/><Relationship Id="rId5" Type="http://schemas.openxmlformats.org/officeDocument/2006/relationships/image" Target="../media/image40.svg"/><Relationship Id="rId4" Type="http://schemas.openxmlformats.org/officeDocument/2006/relationships/image" Target="../media/image39.png"/></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1.xml"/><Relationship Id="rId1" Type="http://schemas.openxmlformats.org/officeDocument/2006/relationships/slideLayout" Target="../slideLayouts/slideLayout65.xml"/><Relationship Id="rId4" Type="http://schemas.openxmlformats.org/officeDocument/2006/relationships/image" Target="../media/image48.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msftguestap.partners.extranet.microsoft.com/guest/msfteventlogin.php?browser=1" TargetMode="Externa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hyperlink" Target="http://bit.ly/2PCgAHC" TargetMode="External"/><Relationship Id="rId2" Type="http://schemas.openxmlformats.org/officeDocument/2006/relationships/notesSlide" Target="../notesSlides/notesSlide3.xml"/><Relationship Id="rId1" Type="http://schemas.openxmlformats.org/officeDocument/2006/relationships/slideLayout" Target="../slideLayouts/slideLayout33.xml"/><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197546"/>
            <a:ext cx="11584795" cy="515525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This whiteboard design session will guide us through designing an end-to-end solution for e-commerce that is based on Azure App Services, Azure Active Directory, and Azure Serverless. We must ensure the solution is PCI-compliant, and that appropriate security measures are put into place for both on-premises and public access scenarios.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Deploying and configuring Azure Web Apps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Configuring web apps for authentication with Azure AD and Azure AD B2C</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Instrumenting and load-testing applications with App Insights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Automating back-end services using Azure Functions and Logic Apps</a:t>
            </a:r>
          </a:p>
        </p:txBody>
      </p:sp>
    </p:spTree>
    <p:extLst>
      <p:ext uri="{BB962C8B-B14F-4D97-AF65-F5344CB8AC3E}">
        <p14:creationId xmlns:p14="http://schemas.microsoft.com/office/powerpoint/2010/main" val="257783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Event Housekeeping </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sp>
        <p:nvSpPr>
          <p:cNvPr id="10" name="Text Placeholder 2">
            <a:extLst>
              <a:ext uri="{FF2B5EF4-FFF2-40B4-BE49-F238E27FC236}">
                <a16:creationId xmlns:a16="http://schemas.microsoft.com/office/drawing/2014/main" id="{56684842-3BC9-421D-9765-7E537ADCB0F4}"/>
              </a:ext>
            </a:extLst>
          </p:cNvPr>
          <p:cNvSpPr>
            <a:spLocks noGrp="1"/>
          </p:cNvSpPr>
          <p:nvPr>
            <p:ph type="body" sz="quarter" idx="12"/>
          </p:nvPr>
        </p:nvSpPr>
        <p:spPr>
          <a:xfrm>
            <a:off x="584199" y="2337936"/>
            <a:ext cx="10940692" cy="3693319"/>
          </a:xfrm>
        </p:spPr>
        <p:txBody>
          <a:bodyPr/>
          <a:lstStyle/>
          <a:p>
            <a:pPr marL="514350" indent="-514350">
              <a:buFont typeface="Arial" panose="020B0604020202020204" pitchFamily="34" charset="0"/>
              <a:buChar char="•"/>
            </a:pPr>
            <a:r>
              <a:rPr lang="en-US" sz="2000" dirty="0"/>
              <a:t>Please turn your phones to silent </a:t>
            </a:r>
          </a:p>
          <a:p>
            <a:pPr marL="514350" indent="-514350">
              <a:buFont typeface="Arial" panose="020B0604020202020204" pitchFamily="34" charset="0"/>
              <a:buChar char="•"/>
            </a:pPr>
            <a:endParaRPr lang="en-US" sz="2000" dirty="0"/>
          </a:p>
          <a:p>
            <a:pPr marL="514350" indent="-514350">
              <a:buFont typeface="Arial" panose="020B0604020202020204" pitchFamily="34" charset="0"/>
              <a:buChar char="•"/>
            </a:pPr>
            <a:r>
              <a:rPr lang="en-US" sz="2000" dirty="0"/>
              <a:t>Bathrooms are located down the hall</a:t>
            </a:r>
          </a:p>
          <a:p>
            <a:endParaRPr lang="en-US" sz="2000" dirty="0"/>
          </a:p>
          <a:p>
            <a:pPr marL="514350" indent="-514350">
              <a:buFont typeface="Arial" panose="020B0604020202020204" pitchFamily="34" charset="0"/>
              <a:buChar char="•"/>
            </a:pPr>
            <a:r>
              <a:rPr lang="en-US" sz="2000" dirty="0"/>
              <a:t>Food is provided for Morning Tea, Lunch, Afternoon Tea </a:t>
            </a:r>
            <a:br>
              <a:rPr lang="en-US" sz="2000" dirty="0"/>
            </a:br>
            <a:r>
              <a:rPr lang="en-US" sz="2000" dirty="0"/>
              <a:t>(Dietary requirements have been catered for, please respect the needs of these people)</a:t>
            </a:r>
          </a:p>
          <a:p>
            <a:pPr marL="514350" indent="-514350">
              <a:buFont typeface="Arial" panose="020B0604020202020204" pitchFamily="34" charset="0"/>
              <a:buChar char="•"/>
            </a:pPr>
            <a:endParaRPr lang="en-US" sz="2000" dirty="0"/>
          </a:p>
          <a:p>
            <a:pPr marL="514350" indent="-514350">
              <a:buFont typeface="Arial" panose="020B0604020202020204" pitchFamily="34" charset="0"/>
              <a:buChar char="•"/>
            </a:pPr>
            <a:r>
              <a:rPr lang="en-US" sz="2000" dirty="0"/>
              <a:t>Please be mindful that you are in an office environment and respect those who are working nearby</a:t>
            </a:r>
          </a:p>
          <a:p>
            <a:pPr marL="514350" indent="-514350">
              <a:buFont typeface="Arial" panose="020B0604020202020204" pitchFamily="34" charset="0"/>
              <a:buChar char="•"/>
            </a:pPr>
            <a:endParaRPr lang="en-US" sz="2000" dirty="0"/>
          </a:p>
          <a:p>
            <a:pPr marL="514350" indent="-514350">
              <a:buFont typeface="Arial" panose="020B0604020202020204" pitchFamily="34" charset="0"/>
              <a:buChar char="•"/>
            </a:pPr>
            <a:r>
              <a:rPr lang="en-US" sz="2000" dirty="0"/>
              <a:t>Please do not enter any meeting rooms other than the event room</a:t>
            </a:r>
          </a:p>
          <a:p>
            <a:pPr marL="514350" indent="-514350">
              <a:buFont typeface="Arial" panose="020B0604020202020204" pitchFamily="34" charset="0"/>
              <a:buChar char="•"/>
            </a:pPr>
            <a:endParaRPr lang="en-US" sz="2000" dirty="0"/>
          </a:p>
        </p:txBody>
      </p:sp>
    </p:spTree>
    <p:extLst>
      <p:ext uri="{BB962C8B-B14F-4D97-AF65-F5344CB8AC3E}">
        <p14:creationId xmlns:p14="http://schemas.microsoft.com/office/powerpoint/2010/main" val="2058891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Agenda</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graphicFrame>
        <p:nvGraphicFramePr>
          <p:cNvPr id="7" name="Table 6">
            <a:extLst>
              <a:ext uri="{FF2B5EF4-FFF2-40B4-BE49-F238E27FC236}">
                <a16:creationId xmlns:a16="http://schemas.microsoft.com/office/drawing/2014/main" id="{5B1D3776-C1FD-4807-A7FA-2B21F8DAF2FE}"/>
              </a:ext>
            </a:extLst>
          </p:cNvPr>
          <p:cNvGraphicFramePr>
            <a:graphicFrameLocks noGrp="1"/>
          </p:cNvGraphicFramePr>
          <p:nvPr>
            <p:extLst>
              <p:ext uri="{D42A27DB-BD31-4B8C-83A1-F6EECF244321}">
                <p14:modId xmlns:p14="http://schemas.microsoft.com/office/powerpoint/2010/main" val="3503021616"/>
              </p:ext>
            </p:extLst>
          </p:nvPr>
        </p:nvGraphicFramePr>
        <p:xfrm>
          <a:off x="584199" y="2107096"/>
          <a:ext cx="11080365" cy="3815736"/>
        </p:xfrm>
        <a:graphic>
          <a:graphicData uri="http://schemas.openxmlformats.org/drawingml/2006/table">
            <a:tbl>
              <a:tblPr firstRow="1" bandRow="1">
                <a:tableStyleId>{93296810-A885-4BE3-A3E7-6D5BEEA58F35}</a:tableStyleId>
              </a:tblPr>
              <a:tblGrid>
                <a:gridCol w="6867261">
                  <a:extLst>
                    <a:ext uri="{9D8B030D-6E8A-4147-A177-3AD203B41FA5}">
                      <a16:colId xmlns:a16="http://schemas.microsoft.com/office/drawing/2014/main" val="2397849975"/>
                    </a:ext>
                  </a:extLst>
                </a:gridCol>
                <a:gridCol w="1404368">
                  <a:extLst>
                    <a:ext uri="{9D8B030D-6E8A-4147-A177-3AD203B41FA5}">
                      <a16:colId xmlns:a16="http://schemas.microsoft.com/office/drawing/2014/main" val="733680156"/>
                    </a:ext>
                  </a:extLst>
                </a:gridCol>
                <a:gridCol w="1404368">
                  <a:extLst>
                    <a:ext uri="{9D8B030D-6E8A-4147-A177-3AD203B41FA5}">
                      <a16:colId xmlns:a16="http://schemas.microsoft.com/office/drawing/2014/main" val="504226437"/>
                    </a:ext>
                  </a:extLst>
                </a:gridCol>
                <a:gridCol w="1404368">
                  <a:extLst>
                    <a:ext uri="{9D8B030D-6E8A-4147-A177-3AD203B41FA5}">
                      <a16:colId xmlns:a16="http://schemas.microsoft.com/office/drawing/2014/main" val="1649880670"/>
                    </a:ext>
                  </a:extLst>
                </a:gridCol>
              </a:tblGrid>
              <a:tr h="299647">
                <a:tc>
                  <a:txBody>
                    <a:bodyPr/>
                    <a:lstStyle/>
                    <a:p>
                      <a:pPr algn="l" fontAlgn="b"/>
                      <a:endParaRPr lang="en-AU" sz="1400" b="0" i="0" u="none" strike="noStrike" dirty="0">
                        <a:solidFill>
                          <a:srgbClr val="000000"/>
                        </a:solidFill>
                        <a:effectLst/>
                        <a:latin typeface="Calibri" panose="020F0502020204030204" pitchFamily="34" charset="0"/>
                      </a:endParaRPr>
                    </a:p>
                  </a:txBody>
                  <a:tcPr marL="6612" marR="6612" marT="6612" marB="0" anchor="ctr"/>
                </a:tc>
                <a:tc>
                  <a:txBody>
                    <a:bodyPr/>
                    <a:lstStyle/>
                    <a:p>
                      <a:pPr algn="ctr" fontAlgn="b"/>
                      <a:r>
                        <a:rPr lang="en-AU" sz="1400" u="none" strike="noStrike" dirty="0">
                          <a:effectLst/>
                        </a:rPr>
                        <a:t>Duration</a:t>
                      </a:r>
                      <a:endParaRPr lang="en-AU" sz="1400" b="0" i="0" u="none" strike="noStrike" dirty="0">
                        <a:solidFill>
                          <a:srgbClr val="000000"/>
                        </a:solidFill>
                        <a:effectLst/>
                        <a:latin typeface="Calibri" panose="020F0502020204030204" pitchFamily="34" charset="0"/>
                      </a:endParaRPr>
                    </a:p>
                  </a:txBody>
                  <a:tcPr marL="6612" marR="6612" marT="6612" marB="0" anchor="ctr"/>
                </a:tc>
                <a:tc>
                  <a:txBody>
                    <a:bodyPr/>
                    <a:lstStyle/>
                    <a:p>
                      <a:pPr algn="ctr" fontAlgn="b"/>
                      <a:r>
                        <a:rPr lang="en-AU" sz="1400" u="none" strike="noStrike" dirty="0">
                          <a:effectLst/>
                        </a:rPr>
                        <a:t>Start Time</a:t>
                      </a:r>
                      <a:endParaRPr lang="en-AU" sz="1400" b="0" i="0" u="none" strike="noStrike" dirty="0">
                        <a:solidFill>
                          <a:srgbClr val="000000"/>
                        </a:solidFill>
                        <a:effectLst/>
                        <a:latin typeface="Calibri" panose="020F0502020204030204" pitchFamily="34" charset="0"/>
                      </a:endParaRPr>
                    </a:p>
                  </a:txBody>
                  <a:tcPr marL="6612" marR="6612" marT="6612" marB="0" anchor="ctr"/>
                </a:tc>
                <a:tc>
                  <a:txBody>
                    <a:bodyPr/>
                    <a:lstStyle/>
                    <a:p>
                      <a:pPr algn="ctr" fontAlgn="b"/>
                      <a:r>
                        <a:rPr lang="en-AU" sz="1400" u="none" strike="noStrike" dirty="0">
                          <a:effectLst/>
                        </a:rPr>
                        <a:t>End Time</a:t>
                      </a:r>
                      <a:endParaRPr lang="en-AU" sz="1400" b="0" i="0" u="none" strike="noStrike" dirty="0">
                        <a:solidFill>
                          <a:srgbClr val="000000"/>
                        </a:solidFill>
                        <a:effectLst/>
                        <a:latin typeface="Calibri" panose="020F0502020204030204" pitchFamily="34" charset="0"/>
                      </a:endParaRPr>
                    </a:p>
                  </a:txBody>
                  <a:tcPr marL="6612" marR="6612" marT="6612" marB="0" anchor="ctr"/>
                </a:tc>
                <a:extLst>
                  <a:ext uri="{0D108BD9-81ED-4DB2-BD59-A6C34878D82A}">
                    <a16:rowId xmlns:a16="http://schemas.microsoft.com/office/drawing/2014/main" val="2953868512"/>
                  </a:ext>
                </a:extLst>
              </a:tr>
              <a:tr h="299647">
                <a:tc>
                  <a:txBody>
                    <a:bodyPr/>
                    <a:lstStyle/>
                    <a:p>
                      <a:pPr algn="l" fontAlgn="ctr"/>
                      <a:r>
                        <a:rPr lang="en-AU" sz="1400" u="none" strike="noStrike" dirty="0">
                          <a:effectLst/>
                        </a:rPr>
                        <a:t>Workshop Overview</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u="none" strike="noStrike" dirty="0">
                          <a:effectLst/>
                        </a:rPr>
                        <a:t>15</a:t>
                      </a:r>
                      <a:endParaRPr lang="en-AU" sz="1400" b="0" i="0" u="none" strike="noStrike" dirty="0">
                        <a:solidFill>
                          <a:srgbClr val="24292E"/>
                        </a:solidFill>
                        <a:effectLst/>
                        <a:latin typeface="Calibri "/>
                      </a:endParaRPr>
                    </a:p>
                  </a:txBody>
                  <a:tcPr marL="6612" marR="6612" marT="6612" marB="0" anchor="ctr"/>
                </a:tc>
                <a:tc>
                  <a:txBody>
                    <a:bodyPr/>
                    <a:lstStyle/>
                    <a:p>
                      <a:pPr algn="ctr" fontAlgn="b"/>
                      <a:r>
                        <a:rPr lang="en-AU" sz="1400" u="none" strike="noStrike" dirty="0">
                          <a:effectLst/>
                        </a:rPr>
                        <a:t>9:00 am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9:15 am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238983985"/>
                  </a:ext>
                </a:extLst>
              </a:tr>
              <a:tr h="299647">
                <a:tc>
                  <a:txBody>
                    <a:bodyPr/>
                    <a:lstStyle/>
                    <a:p>
                      <a:pPr algn="l" fontAlgn="ctr"/>
                      <a:r>
                        <a:rPr lang="en-AU" sz="1400" u="none" strike="noStrike" dirty="0">
                          <a:effectLst/>
                        </a:rPr>
                        <a:t>Reviewing the case study</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u="none" strike="noStrike" dirty="0">
                          <a:effectLst/>
                        </a:rPr>
                        <a:t>15</a:t>
                      </a:r>
                      <a:endParaRPr lang="en-AU" sz="1400" b="0" i="0" u="none" strike="noStrike" dirty="0">
                        <a:solidFill>
                          <a:srgbClr val="24292E"/>
                        </a:solidFill>
                        <a:effectLst/>
                        <a:latin typeface="Calibri "/>
                      </a:endParaRPr>
                    </a:p>
                  </a:txBody>
                  <a:tcPr marL="6612" marR="6612" marT="6612" marB="0" anchor="ctr"/>
                </a:tc>
                <a:tc>
                  <a:txBody>
                    <a:bodyPr/>
                    <a:lstStyle/>
                    <a:p>
                      <a:pPr algn="ctr" fontAlgn="b"/>
                      <a:r>
                        <a:rPr lang="en-AU" sz="1400" u="none" strike="noStrike" dirty="0">
                          <a:effectLst/>
                        </a:rPr>
                        <a:t>9:15 am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9:30 am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3571067944"/>
                  </a:ext>
                </a:extLst>
              </a:tr>
              <a:tr h="299647">
                <a:tc>
                  <a:txBody>
                    <a:bodyPr/>
                    <a:lstStyle/>
                    <a:p>
                      <a:pPr algn="l" fontAlgn="ctr"/>
                      <a:r>
                        <a:rPr lang="en-AU" sz="1400" b="0" i="0" u="none" strike="noStrike" dirty="0">
                          <a:solidFill>
                            <a:srgbClr val="24292E"/>
                          </a:solidFill>
                          <a:effectLst/>
                          <a:latin typeface="Calibri "/>
                        </a:rPr>
                        <a:t>Solution Design + Chalk talks</a:t>
                      </a:r>
                    </a:p>
                  </a:txBody>
                  <a:tcPr marL="6612" marR="6612" marT="6612"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AU" sz="1400" b="0" i="0" u="none" strike="noStrike" dirty="0">
                          <a:solidFill>
                            <a:srgbClr val="24292E"/>
                          </a:solidFill>
                          <a:effectLst/>
                          <a:latin typeface="Calibri "/>
                        </a:rPr>
                        <a:t>45</a:t>
                      </a:r>
                    </a:p>
                  </a:txBody>
                  <a:tcPr marL="6612" marR="6612" marT="6612" marB="0" anchor="ctr"/>
                </a:tc>
                <a:tc>
                  <a:txBody>
                    <a:bodyPr/>
                    <a:lstStyle/>
                    <a:p>
                      <a:pPr algn="ctr" fontAlgn="b"/>
                      <a:r>
                        <a:rPr lang="en-AU" sz="1400" b="0" i="0" u="none" strike="noStrike" dirty="0">
                          <a:solidFill>
                            <a:srgbClr val="000000"/>
                          </a:solidFill>
                          <a:effectLst/>
                          <a:latin typeface="Calibri "/>
                        </a:rPr>
                        <a:t>9:30 am</a:t>
                      </a:r>
                    </a:p>
                  </a:txBody>
                  <a:tcPr marL="6612" marR="6612" marT="6612" marB="0" anchor="ctr"/>
                </a:tc>
                <a:tc>
                  <a:txBody>
                    <a:bodyPr/>
                    <a:lstStyle/>
                    <a:p>
                      <a:pPr algn="ctr" fontAlgn="b"/>
                      <a:r>
                        <a:rPr lang="en-AU" sz="1400" b="0" i="0" u="none" strike="noStrike" dirty="0">
                          <a:solidFill>
                            <a:srgbClr val="000000"/>
                          </a:solidFill>
                          <a:effectLst/>
                          <a:latin typeface="Calibri "/>
                        </a:rPr>
                        <a:t>10:15 am</a:t>
                      </a:r>
                    </a:p>
                  </a:txBody>
                  <a:tcPr marL="6612" marR="6612" marT="6612" marB="0" anchor="ctr"/>
                </a:tc>
                <a:extLst>
                  <a:ext uri="{0D108BD9-81ED-4DB2-BD59-A6C34878D82A}">
                    <a16:rowId xmlns:a16="http://schemas.microsoft.com/office/drawing/2014/main" val="1217333918"/>
                  </a:ext>
                </a:extLst>
              </a:tr>
              <a:tr h="299647">
                <a:tc>
                  <a:txBody>
                    <a:bodyPr/>
                    <a:lstStyle/>
                    <a:p>
                      <a:pPr algn="l" fontAlgn="ctr"/>
                      <a:r>
                        <a:rPr lang="en-AU" sz="1400" b="1" i="0" u="none" strike="noStrike" dirty="0">
                          <a:solidFill>
                            <a:srgbClr val="24292E"/>
                          </a:solidFill>
                          <a:effectLst/>
                          <a:latin typeface="Calibri "/>
                        </a:rPr>
                        <a:t>Morning Tea Break</a:t>
                      </a:r>
                      <a:r>
                        <a:rPr lang="en-AU" sz="1400" b="0" i="0" u="none" strike="noStrike" dirty="0">
                          <a:solidFill>
                            <a:srgbClr val="24292E"/>
                          </a:solidFill>
                          <a:effectLst/>
                          <a:latin typeface="Calibri "/>
                        </a:rPr>
                        <a:t> </a:t>
                      </a:r>
                    </a:p>
                  </a:txBody>
                  <a:tcPr marL="6612" marR="6612" marT="6612"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AU" sz="1400" b="1" i="0" u="none" strike="noStrike" dirty="0">
                          <a:solidFill>
                            <a:srgbClr val="24292E"/>
                          </a:solidFill>
                          <a:effectLst/>
                          <a:latin typeface="Calibri "/>
                        </a:rPr>
                        <a:t>15</a:t>
                      </a:r>
                    </a:p>
                  </a:txBody>
                  <a:tcPr marL="6612" marR="6612" marT="6612" marB="0" anchor="ctr"/>
                </a:tc>
                <a:tc>
                  <a:txBody>
                    <a:bodyPr/>
                    <a:lstStyle/>
                    <a:p>
                      <a:pPr algn="ctr" fontAlgn="b"/>
                      <a:r>
                        <a:rPr lang="en-AU" sz="1400" b="1" u="none" strike="noStrike" dirty="0">
                          <a:effectLst/>
                        </a:rPr>
                        <a:t>10:15 am</a:t>
                      </a:r>
                      <a:endParaRPr lang="en-AU" sz="1400" b="1" i="0" u="none" strike="noStrike" dirty="0">
                        <a:solidFill>
                          <a:srgbClr val="000000"/>
                        </a:solidFill>
                        <a:effectLst/>
                        <a:latin typeface="Calibri "/>
                      </a:endParaRPr>
                    </a:p>
                  </a:txBody>
                  <a:tcPr marL="6612" marR="6612" marT="6612" marB="0" anchor="ctr"/>
                </a:tc>
                <a:tc>
                  <a:txBody>
                    <a:bodyPr/>
                    <a:lstStyle/>
                    <a:p>
                      <a:pPr algn="ctr" fontAlgn="b"/>
                      <a:r>
                        <a:rPr lang="en-AU" sz="1400" b="1" u="none" strike="noStrike" dirty="0">
                          <a:effectLst/>
                        </a:rPr>
                        <a:t>10:30 am</a:t>
                      </a:r>
                      <a:endParaRPr lang="en-AU" sz="1400" b="1"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2499372205"/>
                  </a:ext>
                </a:extLst>
              </a:tr>
              <a:tr h="299647">
                <a:tc>
                  <a:txBody>
                    <a:bodyPr/>
                    <a:lstStyle/>
                    <a:p>
                      <a:pPr algn="l" fontAlgn="ctr"/>
                      <a:r>
                        <a:rPr lang="en-AU" sz="1400" b="0" u="none" strike="noStrike" dirty="0">
                          <a:effectLst/>
                        </a:rPr>
                        <a:t>Solution design cont.</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b="0" i="0" u="none" strike="noStrike" dirty="0">
                          <a:solidFill>
                            <a:srgbClr val="24292E"/>
                          </a:solidFill>
                          <a:effectLst/>
                          <a:latin typeface="Calibri "/>
                        </a:rPr>
                        <a:t>90</a:t>
                      </a:r>
                    </a:p>
                  </a:txBody>
                  <a:tcPr marL="6612" marR="6612" marT="6612" marB="0" anchor="ctr"/>
                </a:tc>
                <a:tc>
                  <a:txBody>
                    <a:bodyPr/>
                    <a:lstStyle/>
                    <a:p>
                      <a:pPr algn="ctr" fontAlgn="b"/>
                      <a:r>
                        <a:rPr lang="en-AU" sz="1400" b="0" u="none" strike="noStrike" dirty="0">
                          <a:effectLst/>
                        </a:rPr>
                        <a:t>10:30 am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b="0" u="none" strike="noStrike" dirty="0">
                          <a:effectLst/>
                        </a:rPr>
                        <a:t>12:00 am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878498131"/>
                  </a:ext>
                </a:extLst>
              </a:tr>
              <a:tr h="299647">
                <a:tc>
                  <a:txBody>
                    <a:bodyPr/>
                    <a:lstStyle/>
                    <a:p>
                      <a:pPr algn="l" fontAlgn="ctr"/>
                      <a:r>
                        <a:rPr lang="en-AU" sz="1400" b="0" i="0" u="none" strike="noStrike" dirty="0">
                          <a:solidFill>
                            <a:srgbClr val="24292E"/>
                          </a:solidFill>
                          <a:effectLst/>
                          <a:latin typeface="Calibri "/>
                        </a:rPr>
                        <a:t>Preferred Solution walk through and debrief</a:t>
                      </a:r>
                    </a:p>
                  </a:txBody>
                  <a:tcPr marL="6612" marR="6612" marT="6612" marB="0" anchor="ctr"/>
                </a:tc>
                <a:tc>
                  <a:txBody>
                    <a:bodyPr/>
                    <a:lstStyle/>
                    <a:p>
                      <a:pPr algn="ctr" fontAlgn="ctr"/>
                      <a:r>
                        <a:rPr lang="en-AU" sz="1400" u="none" strike="noStrike" dirty="0">
                          <a:effectLst/>
                        </a:rPr>
                        <a:t>30</a:t>
                      </a:r>
                      <a:endParaRPr lang="en-AU" sz="1400" b="0" i="0" u="none" strike="noStrike" dirty="0">
                        <a:solidFill>
                          <a:srgbClr val="24292E"/>
                        </a:solidFill>
                        <a:effectLst/>
                        <a:latin typeface="Calibri "/>
                      </a:endParaRPr>
                    </a:p>
                  </a:txBody>
                  <a:tcPr marL="6612" marR="6612" marT="6612" marB="0" anchor="ctr"/>
                </a:tc>
                <a:tc>
                  <a:txBody>
                    <a:bodyPr/>
                    <a:lstStyle/>
                    <a:p>
                      <a:pPr algn="ctr" fontAlgn="b"/>
                      <a:r>
                        <a:rPr lang="en-AU" sz="1400" u="none" strike="noStrike" dirty="0">
                          <a:effectLst/>
                        </a:rPr>
                        <a:t>12:00 am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12:30 am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939469987"/>
                  </a:ext>
                </a:extLst>
              </a:tr>
              <a:tr h="299647">
                <a:tc>
                  <a:txBody>
                    <a:bodyPr/>
                    <a:lstStyle/>
                    <a:p>
                      <a:pPr algn="l" fontAlgn="ctr"/>
                      <a:r>
                        <a:rPr lang="en-AU" sz="1400" b="1" u="none" strike="noStrike" dirty="0">
                          <a:effectLst/>
                        </a:rPr>
                        <a:t>Lunch</a:t>
                      </a:r>
                      <a:endParaRPr lang="en-AU" sz="1400" b="1" i="0" u="none" strike="noStrike" dirty="0">
                        <a:solidFill>
                          <a:srgbClr val="24292E"/>
                        </a:solidFill>
                        <a:effectLst/>
                        <a:latin typeface="Calibri "/>
                      </a:endParaRPr>
                    </a:p>
                  </a:txBody>
                  <a:tcPr marL="6612" marR="6612" marT="6612" marB="0" anchor="ctr"/>
                </a:tc>
                <a:tc>
                  <a:txBody>
                    <a:bodyPr/>
                    <a:lstStyle/>
                    <a:p>
                      <a:pPr algn="ctr" fontAlgn="ctr"/>
                      <a:r>
                        <a:rPr lang="en-AU" sz="1400" b="1" u="none" strike="noStrike" dirty="0">
                          <a:effectLst/>
                        </a:rPr>
                        <a:t>30</a:t>
                      </a:r>
                      <a:endParaRPr lang="en-AU" sz="1400" b="1" i="0" u="none" strike="noStrike" dirty="0">
                        <a:solidFill>
                          <a:srgbClr val="24292E"/>
                        </a:solidFill>
                        <a:effectLst/>
                        <a:latin typeface="Calibri "/>
                      </a:endParaRPr>
                    </a:p>
                  </a:txBody>
                  <a:tcPr marL="6612" marR="6612" marT="6612" marB="0" anchor="ctr"/>
                </a:tc>
                <a:tc>
                  <a:txBody>
                    <a:bodyPr/>
                    <a:lstStyle/>
                    <a:p>
                      <a:pPr algn="ctr" fontAlgn="b"/>
                      <a:r>
                        <a:rPr lang="en-AU" sz="1400" b="1" u="none" strike="noStrike" dirty="0">
                          <a:effectLst/>
                        </a:rPr>
                        <a:t>12:30 pm</a:t>
                      </a:r>
                      <a:endParaRPr lang="en-AU" sz="1400" b="1" i="0" u="none" strike="noStrike" dirty="0">
                        <a:solidFill>
                          <a:srgbClr val="000000"/>
                        </a:solidFill>
                        <a:effectLst/>
                        <a:latin typeface="Calibri "/>
                      </a:endParaRPr>
                    </a:p>
                  </a:txBody>
                  <a:tcPr marL="6612" marR="6612" marT="6612" marB="0" anchor="ctr"/>
                </a:tc>
                <a:tc>
                  <a:txBody>
                    <a:bodyPr/>
                    <a:lstStyle/>
                    <a:p>
                      <a:pPr algn="ctr" fontAlgn="b"/>
                      <a:r>
                        <a:rPr lang="en-AU" sz="1400" b="1" u="none" strike="noStrike" dirty="0">
                          <a:effectLst/>
                        </a:rPr>
                        <a:t>1:00 pm</a:t>
                      </a:r>
                      <a:endParaRPr lang="en-AU" sz="1400" b="1"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918778827"/>
                  </a:ext>
                </a:extLst>
              </a:tr>
              <a:tr h="299647">
                <a:tc>
                  <a:txBody>
                    <a:bodyPr/>
                    <a:lstStyle/>
                    <a:p>
                      <a:pPr algn="l" fontAlgn="ctr"/>
                      <a:r>
                        <a:rPr lang="en-AU" sz="1400" b="0" i="0" u="none" strike="noStrike" dirty="0">
                          <a:solidFill>
                            <a:srgbClr val="24292E"/>
                          </a:solidFill>
                          <a:effectLst/>
                          <a:latin typeface="Calibri "/>
                        </a:rPr>
                        <a:t>Case study design</a:t>
                      </a:r>
                    </a:p>
                  </a:txBody>
                  <a:tcPr marL="6612" marR="6612" marT="6612" marB="0" anchor="ctr"/>
                </a:tc>
                <a:tc>
                  <a:txBody>
                    <a:bodyPr/>
                    <a:lstStyle/>
                    <a:p>
                      <a:pPr algn="ctr" fontAlgn="ctr"/>
                      <a:r>
                        <a:rPr lang="en-AU" sz="1400" b="0" i="0" u="none" strike="noStrike" dirty="0">
                          <a:solidFill>
                            <a:srgbClr val="24292E"/>
                          </a:solidFill>
                          <a:effectLst/>
                          <a:latin typeface="Calibri "/>
                        </a:rPr>
                        <a:t>30</a:t>
                      </a:r>
                    </a:p>
                  </a:txBody>
                  <a:tcPr marL="6612" marR="6612" marT="6612" marB="0" anchor="ctr"/>
                </a:tc>
                <a:tc>
                  <a:txBody>
                    <a:bodyPr/>
                    <a:lstStyle/>
                    <a:p>
                      <a:pPr algn="ctr" fontAlgn="b"/>
                      <a:r>
                        <a:rPr lang="en-AU" sz="1400" u="none" strike="noStrike" dirty="0">
                          <a:effectLst/>
                        </a:rPr>
                        <a:t>1:00 pm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1:30 pm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978419658"/>
                  </a:ext>
                </a:extLst>
              </a:tr>
              <a:tr h="299647">
                <a:tc>
                  <a:txBody>
                    <a:bodyPr/>
                    <a:lstStyle/>
                    <a:p>
                      <a:pPr algn="l" fontAlgn="ctr"/>
                      <a:r>
                        <a:rPr lang="en-AU" sz="1400" u="none" strike="noStrike" dirty="0">
                          <a:effectLst/>
                        </a:rPr>
                        <a:t>Case study </a:t>
                      </a:r>
                      <a:r>
                        <a:rPr lang="en-AU" sz="1400" b="1" u="none" strike="noStrike" dirty="0">
                          <a:effectLst/>
                        </a:rPr>
                        <a:t>solution</a:t>
                      </a:r>
                      <a:r>
                        <a:rPr lang="en-AU" sz="1400" u="none" strike="noStrike" dirty="0">
                          <a:effectLst/>
                        </a:rPr>
                        <a:t> design </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u="none" strike="noStrike" dirty="0">
                          <a:effectLst/>
                        </a:rPr>
                        <a:t>75</a:t>
                      </a:r>
                      <a:endParaRPr lang="en-AU" sz="1400" b="0" i="0" u="none" strike="noStrike" dirty="0">
                        <a:solidFill>
                          <a:srgbClr val="24292E"/>
                        </a:solidFill>
                        <a:effectLst/>
                        <a:latin typeface="Calibri "/>
                      </a:endParaRPr>
                    </a:p>
                  </a:txBody>
                  <a:tcPr marL="6612" marR="6612" marT="6612" marB="0" anchor="ctr"/>
                </a:tc>
                <a:tc>
                  <a:txBody>
                    <a:bodyPr/>
                    <a:lstStyle/>
                    <a:p>
                      <a:pPr algn="ctr" fontAlgn="b"/>
                      <a:r>
                        <a:rPr lang="en-AU" sz="1400" u="none" strike="noStrike" dirty="0">
                          <a:effectLst/>
                        </a:rPr>
                        <a:t>1:15 pm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2:30 pm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39051177"/>
                  </a:ext>
                </a:extLst>
              </a:tr>
              <a:tr h="0">
                <a:tc>
                  <a:txBody>
                    <a:bodyPr/>
                    <a:lstStyle/>
                    <a:p>
                      <a:pPr algn="l" fontAlgn="ctr"/>
                      <a:r>
                        <a:rPr lang="en-AU" sz="1400" b="1" u="none" strike="noStrike" dirty="0">
                          <a:effectLst/>
                        </a:rPr>
                        <a:t>Afternoon Tea Break</a:t>
                      </a:r>
                      <a:endParaRPr lang="en-AU" sz="1400" b="1" i="0" u="none" strike="noStrike" dirty="0">
                        <a:solidFill>
                          <a:srgbClr val="24292E"/>
                        </a:solidFill>
                        <a:effectLst/>
                        <a:latin typeface="Calibri "/>
                      </a:endParaRPr>
                    </a:p>
                  </a:txBody>
                  <a:tcPr marL="6612" marR="6612" marT="6612" marB="0" anchor="ctr"/>
                </a:tc>
                <a:tc>
                  <a:txBody>
                    <a:bodyPr/>
                    <a:lstStyle/>
                    <a:p>
                      <a:pPr algn="ctr" fontAlgn="ctr"/>
                      <a:r>
                        <a:rPr lang="en-AU" sz="1400" b="1" u="none" strike="noStrike" dirty="0">
                          <a:effectLst/>
                        </a:rPr>
                        <a:t>15</a:t>
                      </a:r>
                      <a:endParaRPr lang="en-AU" sz="1400" b="1" i="0" u="none" strike="noStrike" dirty="0">
                        <a:solidFill>
                          <a:srgbClr val="24292E"/>
                        </a:solidFill>
                        <a:effectLst/>
                        <a:latin typeface="Calibri "/>
                      </a:endParaRPr>
                    </a:p>
                  </a:txBody>
                  <a:tcPr marL="6612" marR="6612" marT="6612" marB="0" anchor="ctr"/>
                </a:tc>
                <a:tc>
                  <a:txBody>
                    <a:bodyPr/>
                    <a:lstStyle/>
                    <a:p>
                      <a:pPr algn="ctr" fontAlgn="b"/>
                      <a:r>
                        <a:rPr lang="en-AU" sz="1400" b="1" u="none" strike="noStrike" dirty="0">
                          <a:effectLst/>
                        </a:rPr>
                        <a:t>2:30 pm</a:t>
                      </a:r>
                      <a:endParaRPr lang="en-AU" sz="1400" b="1" i="0" u="none" strike="noStrike" dirty="0">
                        <a:solidFill>
                          <a:srgbClr val="000000"/>
                        </a:solidFill>
                        <a:effectLst/>
                        <a:latin typeface="Calibri "/>
                      </a:endParaRPr>
                    </a:p>
                  </a:txBody>
                  <a:tcPr marL="6612" marR="6612" marT="6612" marB="0" anchor="ctr"/>
                </a:tc>
                <a:tc>
                  <a:txBody>
                    <a:bodyPr/>
                    <a:lstStyle/>
                    <a:p>
                      <a:pPr algn="ctr" fontAlgn="b"/>
                      <a:r>
                        <a:rPr lang="en-AU" sz="1400" b="1" u="none" strike="noStrike" dirty="0">
                          <a:effectLst/>
                        </a:rPr>
                        <a:t>2:45 pm</a:t>
                      </a:r>
                      <a:endParaRPr lang="en-AU" sz="1400" b="1"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25556741"/>
                  </a:ext>
                </a:extLst>
              </a:tr>
              <a:tr h="299647">
                <a:tc>
                  <a:txBody>
                    <a:bodyPr/>
                    <a:lstStyle/>
                    <a:p>
                      <a:pPr algn="l" fontAlgn="ctr"/>
                      <a:r>
                        <a:rPr lang="en-AU" sz="1400" u="none" strike="noStrike" dirty="0">
                          <a:effectLst/>
                        </a:rPr>
                        <a:t>Case study </a:t>
                      </a:r>
                      <a:r>
                        <a:rPr lang="en-AU" sz="1400" b="1" u="none" strike="noStrike" dirty="0">
                          <a:effectLst/>
                        </a:rPr>
                        <a:t>solution</a:t>
                      </a:r>
                      <a:r>
                        <a:rPr lang="en-AU" sz="1400" u="none" strike="noStrike" dirty="0">
                          <a:effectLst/>
                        </a:rPr>
                        <a:t> design cont.</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b="0" i="0" u="none" strike="noStrike" dirty="0">
                          <a:solidFill>
                            <a:srgbClr val="24292E"/>
                          </a:solidFill>
                          <a:effectLst/>
                          <a:latin typeface="Calibri "/>
                        </a:rPr>
                        <a:t>60</a:t>
                      </a:r>
                    </a:p>
                  </a:txBody>
                  <a:tcPr marL="6612" marR="6612" marT="6612" marB="0" anchor="ctr"/>
                </a:tc>
                <a:tc>
                  <a:txBody>
                    <a:bodyPr/>
                    <a:lstStyle/>
                    <a:p>
                      <a:pPr algn="ctr" fontAlgn="b"/>
                      <a:r>
                        <a:rPr lang="en-AU" sz="1400" u="none" strike="noStrike" dirty="0">
                          <a:effectLst/>
                        </a:rPr>
                        <a:t>2:45 pm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3:45 pm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657799483"/>
                  </a:ext>
                </a:extLst>
              </a:tr>
              <a:tr h="299647">
                <a:tc>
                  <a:txBody>
                    <a:bodyPr/>
                    <a:lstStyle/>
                    <a:p>
                      <a:pPr algn="l" fontAlgn="ctr"/>
                      <a:r>
                        <a:rPr lang="en-AU" sz="1400" u="none" strike="noStrike" dirty="0">
                          <a:effectLst/>
                        </a:rPr>
                        <a:t>Summarize etc. </a:t>
                      </a:r>
                      <a:endParaRPr lang="en-AU" sz="1400" b="0" i="0" u="none" strike="noStrike" dirty="0">
                        <a:solidFill>
                          <a:srgbClr val="24292E"/>
                        </a:solidFill>
                        <a:effectLst/>
                        <a:latin typeface="Calibri "/>
                      </a:endParaRPr>
                    </a:p>
                  </a:txBody>
                  <a:tcPr marL="6612" marR="6612" marT="6612" marB="0" anchor="ctr"/>
                </a:tc>
                <a:tc>
                  <a:txBody>
                    <a:bodyPr/>
                    <a:lstStyle/>
                    <a:p>
                      <a:pPr algn="ctr" fontAlgn="ctr"/>
                      <a:r>
                        <a:rPr lang="en-AU" sz="1400" b="0" i="0" u="none" strike="noStrike" dirty="0">
                          <a:solidFill>
                            <a:srgbClr val="24292E"/>
                          </a:solidFill>
                          <a:effectLst/>
                          <a:latin typeface="Calibri "/>
                        </a:rPr>
                        <a:t>15</a:t>
                      </a:r>
                    </a:p>
                  </a:txBody>
                  <a:tcPr marL="6612" marR="6612" marT="6612" marB="0" anchor="ctr"/>
                </a:tc>
                <a:tc>
                  <a:txBody>
                    <a:bodyPr/>
                    <a:lstStyle/>
                    <a:p>
                      <a:pPr algn="ctr" fontAlgn="b"/>
                      <a:r>
                        <a:rPr lang="en-AU" sz="1400" u="none" strike="noStrike" dirty="0">
                          <a:effectLst/>
                        </a:rPr>
                        <a:t>3:45 pm</a:t>
                      </a:r>
                      <a:endParaRPr lang="en-AU" sz="1400" b="0" i="0" u="none" strike="noStrike" dirty="0">
                        <a:solidFill>
                          <a:srgbClr val="000000"/>
                        </a:solidFill>
                        <a:effectLst/>
                        <a:latin typeface="Calibri "/>
                      </a:endParaRPr>
                    </a:p>
                  </a:txBody>
                  <a:tcPr marL="6612" marR="6612" marT="6612" marB="0" anchor="ctr"/>
                </a:tc>
                <a:tc>
                  <a:txBody>
                    <a:bodyPr/>
                    <a:lstStyle/>
                    <a:p>
                      <a:pPr algn="ctr" fontAlgn="b"/>
                      <a:r>
                        <a:rPr lang="en-AU" sz="1400" u="none" strike="noStrike" dirty="0">
                          <a:effectLst/>
                        </a:rPr>
                        <a:t>4:00 pm</a:t>
                      </a:r>
                      <a:endParaRPr lang="en-AU" sz="1400" b="0" i="0" u="none" strike="noStrike" dirty="0">
                        <a:solidFill>
                          <a:srgbClr val="000000"/>
                        </a:solidFill>
                        <a:effectLst/>
                        <a:latin typeface="Calibri "/>
                      </a:endParaRPr>
                    </a:p>
                  </a:txBody>
                  <a:tcPr marL="6612" marR="6612" marT="6612" marB="0" anchor="ctr"/>
                </a:tc>
                <a:extLst>
                  <a:ext uri="{0D108BD9-81ED-4DB2-BD59-A6C34878D82A}">
                    <a16:rowId xmlns:a16="http://schemas.microsoft.com/office/drawing/2014/main" val="1624650949"/>
                  </a:ext>
                </a:extLst>
              </a:tr>
            </a:tbl>
          </a:graphicData>
        </a:graphic>
      </p:graphicFrame>
    </p:spTree>
    <p:extLst>
      <p:ext uri="{BB962C8B-B14F-4D97-AF65-F5344CB8AC3E}">
        <p14:creationId xmlns:p14="http://schemas.microsoft.com/office/powerpoint/2010/main" val="1645398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105582"/>
            <a:ext cx="8221617" cy="5035225"/>
          </a:xfrm>
          <a:prstGeom prst="rect">
            <a:avLst/>
          </a:prstGeom>
          <a:noFill/>
        </p:spPr>
        <p:txBody>
          <a:bodyPr wrap="square" lIns="182880" tIns="146304" rIns="182880" bIns="146304" rtlCol="0">
            <a:spAutoFit/>
          </a:bodyPr>
          <a:lstStyle/>
          <a:p>
            <a:r>
              <a:rPr lang="en-US" sz="2800" dirty="0"/>
              <a:t>In this whiteboard design session, you work with a group to design a solution for integrating different services by leveraging Azure solutions. As part of the modernization effort, application enhancements are added using a mix of cloud and on-prem services.</a:t>
            </a:r>
          </a:p>
          <a:p>
            <a:endParaRPr lang="en-US" sz="2800" dirty="0"/>
          </a:p>
          <a:p>
            <a:r>
              <a:rPr lang="en-US" sz="2800" dirty="0"/>
              <a:t>At the end of this whiteboard design session, your ability to design an integration strategy for organizations looking to modernize on the cloud will be improved.</a:t>
            </a:r>
          </a:p>
        </p:txBody>
      </p:sp>
      <p:pic>
        <p:nvPicPr>
          <p:cNvPr id="4" name="Graphic 3" descr="Abstract and learning objectives" title="Abstract and learning objectives">
            <a:extLst>
              <a:ext uri="{FF2B5EF4-FFF2-40B4-BE49-F238E27FC236}">
                <a16:creationId xmlns:a16="http://schemas.microsoft.com/office/drawing/2014/main" id="{3F395124-304B-4B60-9718-FE85F843EFC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24838" y="431177"/>
            <a:ext cx="3626358" cy="3626358"/>
          </a:xfrm>
          <a:prstGeom prst="rect">
            <a:avLst/>
          </a:prstGeom>
        </p:spPr>
      </p:pic>
    </p:spTree>
    <p:extLst>
      <p:ext uri="{BB962C8B-B14F-4D97-AF65-F5344CB8AC3E}">
        <p14:creationId xmlns:p14="http://schemas.microsoft.com/office/powerpoint/2010/main" val="4124508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Before we begin…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1037207"/>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What is ‘integration’?</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What tools are available?</a:t>
            </a:r>
          </a:p>
        </p:txBody>
      </p:sp>
    </p:spTree>
    <p:extLst>
      <p:ext uri="{BB962C8B-B14F-4D97-AF65-F5344CB8AC3E}">
        <p14:creationId xmlns:p14="http://schemas.microsoft.com/office/powerpoint/2010/main" val="46261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Integration…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0270774" cy="2265236"/>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Solves a set of common problems: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Stuff needs to be connected</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The internet isn’t reliable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Applications are different in what they ask/tell</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4472122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Integration contains…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0270774" cy="4311950"/>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Entities: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Messages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Events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Connectors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Routers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ETL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APIs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Contracts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Etc.</a:t>
            </a:r>
          </a:p>
        </p:txBody>
      </p:sp>
    </p:spTree>
    <p:extLst>
      <p:ext uri="{BB962C8B-B14F-4D97-AF65-F5344CB8AC3E}">
        <p14:creationId xmlns:p14="http://schemas.microsoft.com/office/powerpoint/2010/main" val="36214672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Integration is…a series of patterns</a:t>
            </a:r>
          </a:p>
        </p:txBody>
      </p:sp>
      <p:pic>
        <p:nvPicPr>
          <p:cNvPr id="5" name="Picture 4">
            <a:extLst>
              <a:ext uri="{FF2B5EF4-FFF2-40B4-BE49-F238E27FC236}">
                <a16:creationId xmlns:a16="http://schemas.microsoft.com/office/drawing/2014/main" id="{9AA60BA0-43C4-4272-A172-826D67D59DB0}"/>
              </a:ext>
            </a:extLst>
          </p:cNvPr>
          <p:cNvPicPr>
            <a:picLocks noChangeAspect="1"/>
          </p:cNvPicPr>
          <p:nvPr/>
        </p:nvPicPr>
        <p:blipFill>
          <a:blip r:embed="rId3"/>
          <a:stretch>
            <a:fillRect/>
          </a:stretch>
        </p:blipFill>
        <p:spPr>
          <a:xfrm>
            <a:off x="340285" y="1535601"/>
            <a:ext cx="4333875" cy="1352550"/>
          </a:xfrm>
          <a:prstGeom prst="rect">
            <a:avLst/>
          </a:prstGeom>
        </p:spPr>
      </p:pic>
      <p:pic>
        <p:nvPicPr>
          <p:cNvPr id="6" name="Picture 5">
            <a:extLst>
              <a:ext uri="{FF2B5EF4-FFF2-40B4-BE49-F238E27FC236}">
                <a16:creationId xmlns:a16="http://schemas.microsoft.com/office/drawing/2014/main" id="{3366F7D2-E68C-48B8-8A0F-A4E63F51FED7}"/>
              </a:ext>
            </a:extLst>
          </p:cNvPr>
          <p:cNvPicPr>
            <a:picLocks noChangeAspect="1"/>
          </p:cNvPicPr>
          <p:nvPr/>
        </p:nvPicPr>
        <p:blipFill>
          <a:blip r:embed="rId4"/>
          <a:stretch>
            <a:fillRect/>
          </a:stretch>
        </p:blipFill>
        <p:spPr>
          <a:xfrm>
            <a:off x="4859337" y="1506676"/>
            <a:ext cx="7180263" cy="3987415"/>
          </a:xfrm>
          <a:prstGeom prst="rect">
            <a:avLst/>
          </a:prstGeom>
        </p:spPr>
      </p:pic>
      <p:sp>
        <p:nvSpPr>
          <p:cNvPr id="7" name="TextBox 6">
            <a:extLst>
              <a:ext uri="{FF2B5EF4-FFF2-40B4-BE49-F238E27FC236}">
                <a16:creationId xmlns:a16="http://schemas.microsoft.com/office/drawing/2014/main" id="{E08E1F27-E676-43A2-8C83-3F5BD6B01E7D}"/>
              </a:ext>
            </a:extLst>
          </p:cNvPr>
          <p:cNvSpPr txBox="1"/>
          <p:nvPr/>
        </p:nvSpPr>
        <p:spPr>
          <a:xfrm>
            <a:off x="648260" y="3098800"/>
            <a:ext cx="4025900" cy="2034403"/>
          </a:xfrm>
          <a:prstGeom prst="rect">
            <a:avLst/>
          </a:prstGeom>
          <a:noFill/>
        </p:spPr>
        <p:txBody>
          <a:bodyPr wrap="square" lIns="182880" tIns="146304" rIns="182880" bIns="146304" rtlCol="0">
            <a:spAutoFit/>
          </a:bodyPr>
          <a:lstStyle/>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Patterns are modular, discreet solutions which are composed of ‘entities’ and fit together, like Lego</a:t>
            </a:r>
          </a:p>
          <a:p>
            <a:pPr>
              <a:lnSpc>
                <a:spcPct val="90000"/>
              </a:lnSpc>
              <a:spcAft>
                <a:spcPts val="600"/>
              </a:spcAft>
            </a:pPr>
            <a:endParaRPr lang="en-AU"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6615224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193151"/>
          </a:xfrm>
        </p:spPr>
        <p:txBody>
          <a:bodyPr>
            <a:normAutofit fontScale="85000" lnSpcReduction="20000"/>
          </a:bodyPr>
          <a:lstStyle/>
          <a:p>
            <a:r>
              <a:rPr lang="en-US" sz="3600" dirty="0">
                <a:solidFill>
                  <a:schemeClr val="tx1"/>
                </a:solidFill>
              </a:rPr>
              <a:t>Fluffy Ducks. Co large multi-national organization, which sells plush ducks.</a:t>
            </a:r>
          </a:p>
          <a:p>
            <a:endParaRPr lang="en-US" sz="3600" dirty="0">
              <a:solidFill>
                <a:schemeClr val="tx1"/>
              </a:solidFill>
            </a:endParaRPr>
          </a:p>
          <a:p>
            <a:r>
              <a:rPr lang="en-US" sz="3600" dirty="0"/>
              <a:t>Technology has grown over time due to acquisitions etc.</a:t>
            </a:r>
          </a:p>
          <a:p>
            <a:pPr marL="0" indent="0">
              <a:buNone/>
            </a:pPr>
            <a:endParaRPr lang="en-US" sz="3600" dirty="0"/>
          </a:p>
          <a:p>
            <a:r>
              <a:rPr lang="en-US" sz="3600" dirty="0"/>
              <a:t>Have run into several issues with current integration design, and it looking to modernize</a:t>
            </a:r>
          </a:p>
          <a:p>
            <a:endParaRPr lang="en-US" sz="3600" dirty="0"/>
          </a:p>
          <a:p>
            <a:r>
              <a:rPr lang="en-US" sz="3600" dirty="0"/>
              <a:t>“Quack </a:t>
            </a:r>
            <a:r>
              <a:rPr lang="en-US" sz="3600" dirty="0" err="1"/>
              <a:t>McJefferson</a:t>
            </a:r>
            <a:r>
              <a:rPr lang="en-US" sz="3600" dirty="0"/>
              <a:t>” CIO of Fluffy Ducks co. (could possibly be an actual duck) has engaged you to provide a solution</a:t>
            </a:r>
          </a:p>
          <a:p>
            <a:endParaRPr lang="en-US" sz="3600" dirty="0"/>
          </a:p>
          <a:p>
            <a:pPr marL="0" indent="0">
              <a:buNone/>
            </a:pPr>
            <a:endParaRPr lang="en-US" sz="3600" dirty="0">
              <a:solidFill>
                <a:schemeClr val="tx1"/>
              </a:solidFill>
            </a:endParaRPr>
          </a:p>
        </p:txBody>
      </p:sp>
      <p:pic>
        <p:nvPicPr>
          <p:cNvPr id="1026" name="Picture 2" descr="9inch Yellow Fluffy Duck Soft and Fluffy">
            <a:extLst>
              <a:ext uri="{FF2B5EF4-FFF2-40B4-BE49-F238E27FC236}">
                <a16:creationId xmlns:a16="http://schemas.microsoft.com/office/drawing/2014/main" id="{4D5341CB-14B6-4AFB-9918-6F4BB36C42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86580" y="1239976"/>
            <a:ext cx="3010120" cy="346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668824"/>
          </a:xfrm>
        </p:spPr>
        <p:txBody>
          <a:bodyPr>
            <a:normAutofit lnSpcReduction="10000"/>
          </a:bodyPr>
          <a:lstStyle/>
          <a:p>
            <a:r>
              <a:rPr lang="en-US" sz="3600" dirty="0"/>
              <a:t>Looking to replace BizTalk, and looking to replace on-prem EOL hardware</a:t>
            </a:r>
          </a:p>
          <a:p>
            <a:endParaRPr lang="en-US" sz="3600" dirty="0"/>
          </a:p>
          <a:p>
            <a:r>
              <a:rPr lang="en-US" sz="3600" dirty="0"/>
              <a:t>Current integration solution doesn’t scale</a:t>
            </a:r>
          </a:p>
          <a:p>
            <a:endParaRPr lang="en-US" sz="3600" dirty="0"/>
          </a:p>
          <a:p>
            <a:r>
              <a:rPr lang="en-US" sz="3600" dirty="0"/>
              <a:t>Integrates with dynamics-365 and a 3</a:t>
            </a:r>
            <a:r>
              <a:rPr lang="en-US" sz="3600" baseline="30000" dirty="0"/>
              <a:t>rd</a:t>
            </a:r>
            <a:r>
              <a:rPr lang="en-US" sz="3600" dirty="0"/>
              <a:t>-party provider</a:t>
            </a:r>
          </a:p>
          <a:p>
            <a:endParaRPr lang="en-US" sz="3600" dirty="0"/>
          </a:p>
          <a:p>
            <a:pPr lvl="0"/>
            <a:r>
              <a:rPr lang="en-GB" dirty="0"/>
              <a:t>Business has appetite for innovation and redesign of current architecture</a:t>
            </a:r>
            <a:endParaRPr lang="en-AU" dirty="0"/>
          </a:p>
          <a:p>
            <a:pPr marL="0" indent="0">
              <a:buNone/>
            </a:pPr>
            <a:endParaRPr lang="en-US" sz="3600" dirty="0"/>
          </a:p>
          <a:p>
            <a:pPr marL="0" indent="0">
              <a:buNone/>
            </a:pPr>
            <a:endParaRPr lang="en-US" sz="3600" dirty="0">
              <a:solidFill>
                <a:schemeClr val="tx1"/>
              </a:solidFill>
            </a:endParaRPr>
          </a:p>
        </p:txBody>
      </p:sp>
      <p:pic>
        <p:nvPicPr>
          <p:cNvPr id="2050" name="Picture 2" descr="Image result for old server">
            <a:extLst>
              <a:ext uri="{FF2B5EF4-FFF2-40B4-BE49-F238E27FC236}">
                <a16:creationId xmlns:a16="http://schemas.microsoft.com/office/drawing/2014/main" id="{9F389624-DF28-470F-B4AE-720BA652E3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8900" y="3429000"/>
            <a:ext cx="2841624" cy="2093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111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10000"/>
          </a:bodyPr>
          <a:lstStyle/>
          <a:p>
            <a:r>
              <a:rPr lang="en-US" sz="3600" dirty="0"/>
              <a:t>Move infrastructure and BizTalk to iPaaS solutions</a:t>
            </a:r>
          </a:p>
          <a:p>
            <a:endParaRPr lang="en-US" sz="3600" dirty="0"/>
          </a:p>
          <a:p>
            <a:r>
              <a:rPr lang="en-US" sz="3600" dirty="0"/>
              <a:t>Ensure local developers aren’t running SSIS packages locally</a:t>
            </a:r>
          </a:p>
          <a:p>
            <a:endParaRPr lang="en-US" sz="3600" dirty="0"/>
          </a:p>
          <a:p>
            <a:r>
              <a:rPr lang="en-US" sz="3600" dirty="0"/>
              <a:t>Migrate most payroll functions to PaaS</a:t>
            </a:r>
          </a:p>
          <a:p>
            <a:endParaRPr lang="en-US" sz="3600" dirty="0"/>
          </a:p>
          <a:p>
            <a:pPr lvl="0"/>
            <a:r>
              <a:rPr lang="en-GB" dirty="0"/>
              <a:t>Provide a better experience when working with partner organizations (onboarding, data and API exchange, documentation)</a:t>
            </a:r>
            <a:endParaRPr lang="en-AU" dirty="0"/>
          </a:p>
          <a:p>
            <a:endParaRPr lang="en-US" sz="3600" dirty="0"/>
          </a:p>
        </p:txBody>
      </p:sp>
      <p:grpSp>
        <p:nvGrpSpPr>
          <p:cNvPr id="6" name="Group 5" descr="Customer needs and questions icon." title="Customer needs and questions icon">
            <a:extLst>
              <a:ext uri="{FF2B5EF4-FFF2-40B4-BE49-F238E27FC236}">
                <a16:creationId xmlns:a16="http://schemas.microsoft.com/office/drawing/2014/main" id="{318C3283-3B97-45CD-85C6-A44037D8ED47}"/>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Welcome!</a:t>
            </a:r>
            <a:br>
              <a:rPr lang="en-US" dirty="0"/>
            </a:br>
            <a:r>
              <a:rPr lang="en-US" dirty="0"/>
              <a:t>Integration with Azure</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Speakers</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can the system automatically sync and trigger off of events happening?</a:t>
            </a:r>
          </a:p>
          <a:p>
            <a:endParaRPr lang="en-US" sz="3600" dirty="0">
              <a:solidFill>
                <a:schemeClr val="tx1"/>
              </a:solidFill>
            </a:endParaRPr>
          </a:p>
          <a:p>
            <a:r>
              <a:rPr lang="en-US" sz="3600" dirty="0">
                <a:solidFill>
                  <a:schemeClr val="tx1"/>
                </a:solidFill>
              </a:rPr>
              <a:t>Can solution provide a seamless partner integration experience for onboarding </a:t>
            </a:r>
            <a:r>
              <a:rPr lang="en-US" sz="3600" dirty="0" err="1">
                <a:solidFill>
                  <a:schemeClr val="tx1"/>
                </a:solidFill>
              </a:rPr>
              <a:t>etc</a:t>
            </a:r>
            <a:r>
              <a:rPr lang="en-US" sz="3600" dirty="0">
                <a:solidFill>
                  <a:schemeClr val="tx1"/>
                </a:solidFill>
              </a:rPr>
              <a:t>?</a:t>
            </a:r>
          </a:p>
          <a:p>
            <a:pPr marL="0" indent="0">
              <a:buNone/>
            </a:pPr>
            <a:endParaRPr lang="en-US" sz="3600" dirty="0">
              <a:solidFill>
                <a:schemeClr val="tx1"/>
              </a:solidFill>
            </a:endParaRPr>
          </a:p>
          <a:p>
            <a:r>
              <a:rPr lang="en-US" sz="3600" dirty="0">
                <a:solidFill>
                  <a:schemeClr val="tx1"/>
                </a:solidFill>
              </a:rPr>
              <a:t>Can we secure the platform with an identity platform, such as Azure AD?</a:t>
            </a:r>
          </a:p>
          <a:p>
            <a:pPr marL="0" indent="0">
              <a:buNone/>
            </a:pPr>
            <a:endParaRPr lang="en-US" sz="3600" dirty="0">
              <a:solidFill>
                <a:schemeClr val="tx1"/>
              </a:solidFill>
            </a:endParaRPr>
          </a:p>
        </p:txBody>
      </p:sp>
      <p:grpSp>
        <p:nvGrpSpPr>
          <p:cNvPr id="4" name="Group 3" descr="Question, Customer objections for security, and Customer objection about scalability icons" title="Icons">
            <a:extLst>
              <a:ext uri="{FF2B5EF4-FFF2-40B4-BE49-F238E27FC236}">
                <a16:creationId xmlns:a16="http://schemas.microsoft.com/office/drawing/2014/main" id="{A8350B3A-6B2B-4301-B7D6-941F2DA13EBB}"/>
              </a:ext>
            </a:extLst>
          </p:cNvPr>
          <p:cNvGrpSpPr/>
          <p:nvPr/>
        </p:nvGrpSpPr>
        <p:grpSpPr>
          <a:xfrm>
            <a:off x="9753652" y="791480"/>
            <a:ext cx="2171428" cy="5776420"/>
            <a:chOff x="9753652" y="791480"/>
            <a:chExt cx="2171428" cy="5776420"/>
          </a:xfrm>
        </p:grpSpPr>
        <p:pic>
          <p:nvPicPr>
            <p:cNvPr id="11" name="Picture 10" descr="Customer objections">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title="Customer objections for security">
              <a:extLst>
                <a:ext uri="{FF2B5EF4-FFF2-40B4-BE49-F238E27FC236}">
                  <a16:creationId xmlns:a16="http://schemas.microsoft.com/office/drawing/2014/main" id="{A41BB96A-2C67-42BD-9403-FC8EF65BD45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99286" y="3132007"/>
              <a:ext cx="1280160" cy="1280160"/>
            </a:xfrm>
            <a:prstGeom prst="rect">
              <a:avLst/>
            </a:prstGeom>
          </p:spPr>
        </p:pic>
        <p:pic>
          <p:nvPicPr>
            <p:cNvPr id="20" name="Graphic 19">
              <a:extLst>
                <a:ext uri="{FF2B5EF4-FFF2-40B4-BE49-F238E27FC236}">
                  <a16:creationId xmlns:a16="http://schemas.microsoft.com/office/drawing/2014/main" id="{EA107713-69F9-425F-BE73-68606A45B1F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229975" y="5059140"/>
              <a:ext cx="1280160" cy="1280160"/>
            </a:xfrm>
            <a:prstGeom prst="rect">
              <a:avLst/>
            </a:prstGeom>
          </p:spPr>
        </p:pic>
      </p:gr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solidFill>
                  <a:schemeClr val="tx1"/>
                </a:solidFill>
                <a:cs typeface="Segoe UI" panose="020B0502040204020203" pitchFamily="34" charset="0"/>
              </a:rPr>
              <a:t>High-level requirements</a:t>
            </a:r>
            <a:br>
              <a:rPr lang="en-US" sz="3200" dirty="0">
                <a:solidFill>
                  <a:schemeClr val="tx1"/>
                </a:solidFill>
                <a:latin typeface="Segoe UI" panose="020B0502040204020203" pitchFamily="34" charset="0"/>
              </a:rPr>
            </a:br>
            <a:endParaRPr lang="en-US" sz="3200"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9BFD4931-062E-4EE3-B327-74FC19453EED}"/>
              </a:ext>
            </a:extLst>
          </p:cNvPr>
          <p:cNvPicPr/>
          <p:nvPr/>
        </p:nvPicPr>
        <p:blipFill>
          <a:blip r:embed="rId3"/>
          <a:stretch>
            <a:fillRect/>
          </a:stretch>
        </p:blipFill>
        <p:spPr>
          <a:xfrm>
            <a:off x="2118042" y="846346"/>
            <a:ext cx="8159115" cy="5611544"/>
          </a:xfrm>
          <a:prstGeom prst="rect">
            <a:avLst/>
          </a:prstGeom>
        </p:spPr>
      </p:pic>
      <p:sp>
        <p:nvSpPr>
          <p:cNvPr id="4" name="Rectangle 3">
            <a:extLst>
              <a:ext uri="{FF2B5EF4-FFF2-40B4-BE49-F238E27FC236}">
                <a16:creationId xmlns:a16="http://schemas.microsoft.com/office/drawing/2014/main" id="{DF151D9C-9FC1-4D0A-8641-645F3A669E89}"/>
              </a:ext>
            </a:extLst>
          </p:cNvPr>
          <p:cNvSpPr/>
          <p:nvPr/>
        </p:nvSpPr>
        <p:spPr>
          <a:xfrm>
            <a:off x="269240" y="6368434"/>
            <a:ext cx="4446271" cy="400110"/>
          </a:xfrm>
          <a:prstGeom prst="rect">
            <a:avLst/>
          </a:prstGeom>
        </p:spPr>
        <p:txBody>
          <a:bodyPr wrap="square">
            <a:spAutoFit/>
          </a:bodyPr>
          <a:lstStyle/>
          <a:p>
            <a:r>
              <a:rPr lang="en-AU" sz="2000" dirty="0"/>
              <a:t>aka.ms/mcw-integration-casestudy</a:t>
            </a:r>
            <a:endParaRPr lang="en-US" sz="16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High-level requirements cont.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a:extLst>
              <a:ext uri="{FF2B5EF4-FFF2-40B4-BE49-F238E27FC236}">
                <a16:creationId xmlns:a16="http://schemas.microsoft.com/office/drawing/2014/main" id="{6945C442-480A-4BE8-BC3D-F7D5C0137E6F}"/>
              </a:ext>
            </a:extLst>
          </p:cNvPr>
          <p:cNvPicPr>
            <a:picLocks noChangeAspect="1"/>
          </p:cNvPicPr>
          <p:nvPr/>
        </p:nvPicPr>
        <p:blipFill>
          <a:blip r:embed="rId3"/>
          <a:stretch>
            <a:fillRect/>
          </a:stretch>
        </p:blipFill>
        <p:spPr>
          <a:xfrm>
            <a:off x="1751012" y="947876"/>
            <a:ext cx="9099031" cy="5224324"/>
          </a:xfrm>
          <a:prstGeom prst="rect">
            <a:avLst/>
          </a:prstGeom>
        </p:spPr>
      </p:pic>
      <p:sp>
        <p:nvSpPr>
          <p:cNvPr id="4" name="Rectangle 3">
            <a:extLst>
              <a:ext uri="{FF2B5EF4-FFF2-40B4-BE49-F238E27FC236}">
                <a16:creationId xmlns:a16="http://schemas.microsoft.com/office/drawing/2014/main" id="{19BD9E47-7706-42D4-8E9C-92C61622E50D}"/>
              </a:ext>
            </a:extLst>
          </p:cNvPr>
          <p:cNvSpPr/>
          <p:nvPr/>
        </p:nvSpPr>
        <p:spPr>
          <a:xfrm>
            <a:off x="390716" y="6346179"/>
            <a:ext cx="5540183" cy="400110"/>
          </a:xfrm>
          <a:prstGeom prst="rect">
            <a:avLst/>
          </a:prstGeom>
        </p:spPr>
        <p:txBody>
          <a:bodyPr wrap="square">
            <a:spAutoFit/>
          </a:bodyPr>
          <a:lstStyle/>
          <a:p>
            <a:r>
              <a:rPr lang="en-AU" sz="2000" dirty="0"/>
              <a:t>aka.ms/mcw-integration-casestudy</a:t>
            </a:r>
            <a:endParaRPr lang="en-US" sz="16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55018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5142946"/>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Go to: </a:t>
            </a:r>
          </a:p>
          <a:p>
            <a:pPr>
              <a:lnSpc>
                <a:spcPct val="90000"/>
              </a:lnSpc>
              <a:spcAft>
                <a:spcPts val="600"/>
              </a:spcAft>
            </a:pPr>
            <a:r>
              <a:rPr lang="en-AU" sz="2800" b="1" u="sng" dirty="0"/>
              <a:t>aka.ms/</a:t>
            </a:r>
            <a:r>
              <a:rPr lang="en-AU" sz="2800" b="1" u="sng" dirty="0" err="1"/>
              <a:t>mcw</a:t>
            </a:r>
            <a:r>
              <a:rPr lang="en-AU" sz="2800" b="1" u="sng" dirty="0"/>
              <a:t>-integration-</a:t>
            </a:r>
            <a:r>
              <a:rPr lang="en-AU" sz="2800" b="1" u="sng" dirty="0" err="1"/>
              <a:t>casestudy</a:t>
            </a:r>
            <a:r>
              <a:rPr lang="en-AU" sz="2800" b="1" u="sng" dirty="0"/>
              <a:t>  </a:t>
            </a:r>
          </a:p>
          <a:p>
            <a:pPr>
              <a:lnSpc>
                <a:spcPct val="90000"/>
              </a:lnSpc>
              <a:spcAft>
                <a:spcPts val="600"/>
              </a:spcAft>
            </a:pPr>
            <a:endParaRPr lang="en-US" sz="3600" b="1" dirty="0">
              <a:latin typeface="+mj-lt"/>
            </a:endParaRPr>
          </a:p>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mins</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5663089"/>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hours total</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3200" b="1" dirty="0"/>
          </a:p>
          <a:p>
            <a:pPr>
              <a:lnSpc>
                <a:spcPct val="90000"/>
              </a:lnSpc>
              <a:spcAft>
                <a:spcPts val="600"/>
              </a:spcAft>
            </a:pPr>
            <a:endParaRPr lang="en-US" sz="3200" b="1" dirty="0"/>
          </a:p>
          <a:p>
            <a:pPr>
              <a:lnSpc>
                <a:spcPct val="90000"/>
              </a:lnSpc>
              <a:spcAft>
                <a:spcPts val="600"/>
              </a:spcAft>
            </a:pPr>
            <a:endParaRPr lang="en-AU" sz="2400" b="1" u="sng" dirty="0"/>
          </a:p>
          <a:p>
            <a:pPr>
              <a:lnSpc>
                <a:spcPct val="90000"/>
              </a:lnSpc>
              <a:spcAft>
                <a:spcPts val="600"/>
              </a:spcAft>
            </a:pPr>
            <a:r>
              <a:rPr lang="en-AU" sz="2400" b="1" u="sng" dirty="0"/>
              <a:t>aka.ms/</a:t>
            </a:r>
            <a:r>
              <a:rPr lang="en-AU" sz="2400" b="1" u="sng" dirty="0" err="1"/>
              <a:t>mcw</a:t>
            </a:r>
            <a:r>
              <a:rPr lang="en-AU" sz="2400" b="1" u="sng" dirty="0"/>
              <a:t>-integration-</a:t>
            </a:r>
            <a:r>
              <a:rPr lang="en-AU" sz="2400" b="1" u="sng" dirty="0" err="1"/>
              <a:t>casestudy</a:t>
            </a:r>
            <a:r>
              <a:rPr lang="en-AU" sz="2400" b="1" u="sng" dirty="0"/>
              <a:t>  </a:t>
            </a: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b="1"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One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a:extLst>
              <a:ext uri="{FF2B5EF4-FFF2-40B4-BE49-F238E27FC236}">
                <a16:creationId xmlns:a16="http://schemas.microsoft.com/office/drawing/2014/main" id="{448B94BB-40BC-4EDB-B580-1374BDD3E26C}"/>
              </a:ext>
            </a:extLst>
          </p:cNvPr>
          <p:cNvPicPr>
            <a:picLocks noChangeAspect="1"/>
          </p:cNvPicPr>
          <p:nvPr/>
        </p:nvPicPr>
        <p:blipFill>
          <a:blip r:embed="rId3"/>
          <a:stretch>
            <a:fillRect/>
          </a:stretch>
        </p:blipFill>
        <p:spPr>
          <a:xfrm>
            <a:off x="2247900" y="1040946"/>
            <a:ext cx="8064500" cy="5527543"/>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One tech choice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9369839" cy="5379313"/>
          </a:xfrm>
        </p:spPr>
        <p:txBody>
          <a:bodyPr>
            <a:normAutofit/>
          </a:bodyPr>
          <a:lstStyle/>
          <a:p>
            <a:pPr marL="0" indent="0">
              <a:buNone/>
            </a:pPr>
            <a:r>
              <a:rPr lang="en-US" sz="3600" dirty="0">
                <a:solidFill>
                  <a:schemeClr val="tx1"/>
                </a:solidFill>
                <a:latin typeface="+mj-lt"/>
              </a:rPr>
              <a:t>Logic Apps</a:t>
            </a:r>
          </a:p>
          <a:p>
            <a:endParaRPr lang="en-US" sz="3600" dirty="0">
              <a:solidFill>
                <a:schemeClr val="tx1"/>
              </a:solidFill>
            </a:endParaRPr>
          </a:p>
          <a:p>
            <a:r>
              <a:rPr lang="en-US" sz="3600" dirty="0">
                <a:solidFill>
                  <a:schemeClr val="tx1"/>
                </a:solidFill>
              </a:rPr>
              <a:t>Ability to transform SOAP to other (REST)</a:t>
            </a:r>
          </a:p>
          <a:p>
            <a:pPr marL="0" indent="0">
              <a:buNone/>
            </a:pPr>
            <a:endParaRPr lang="en-US" sz="3600" dirty="0">
              <a:solidFill>
                <a:schemeClr val="tx1"/>
              </a:solidFill>
            </a:endParaRPr>
          </a:p>
          <a:p>
            <a:r>
              <a:rPr lang="en-US" sz="3600" dirty="0">
                <a:solidFill>
                  <a:schemeClr val="tx1"/>
                </a:solidFill>
              </a:rPr>
              <a:t>Hundreds of connectors to connect to/from most sources</a:t>
            </a:r>
          </a:p>
          <a:p>
            <a:endParaRPr lang="en-US" sz="3600" dirty="0">
              <a:solidFill>
                <a:schemeClr val="tx1"/>
              </a:solidFill>
            </a:endParaRPr>
          </a:p>
          <a:p>
            <a:r>
              <a:rPr lang="en-US" sz="3600" dirty="0">
                <a:solidFill>
                  <a:schemeClr val="tx1"/>
                </a:solidFill>
              </a:rPr>
              <a:t>Serverless tech, very hands-off</a:t>
            </a:r>
          </a:p>
        </p:txBody>
      </p:sp>
      <p:pic>
        <p:nvPicPr>
          <p:cNvPr id="7" name="Picture 6" descr="Azure Logic App icon">
            <a:extLst>
              <a:ext uri="{FF2B5EF4-FFF2-40B4-BE49-F238E27FC236}">
                <a16:creationId xmlns:a16="http://schemas.microsoft.com/office/drawing/2014/main" id="{D23385DA-8DF2-4429-85CB-4A6F566C4C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5792" y="424824"/>
            <a:ext cx="2743438" cy="2743438"/>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B575FA7-7EB8-4C4A-8269-74A19DA26C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766" y="1625499"/>
            <a:ext cx="10613670" cy="4695405"/>
          </a:xfrm>
          <a:prstGeom prst="rect">
            <a:avLst/>
          </a:prstGeom>
        </p:spPr>
      </p:pic>
      <p:sp>
        <p:nvSpPr>
          <p:cNvPr id="7" name="TextBox 6">
            <a:extLst>
              <a:ext uri="{FF2B5EF4-FFF2-40B4-BE49-F238E27FC236}">
                <a16:creationId xmlns:a16="http://schemas.microsoft.com/office/drawing/2014/main" id="{743EADF3-AA0D-454E-B177-B29FD005E0C7}"/>
              </a:ext>
            </a:extLst>
          </p:cNvPr>
          <p:cNvSpPr txBox="1"/>
          <p:nvPr/>
        </p:nvSpPr>
        <p:spPr>
          <a:xfrm>
            <a:off x="307417" y="2652483"/>
            <a:ext cx="2400144" cy="56121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961"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App developers</a:t>
            </a:r>
          </a:p>
        </p:txBody>
      </p:sp>
      <p:sp>
        <p:nvSpPr>
          <p:cNvPr id="8" name="TextBox 7">
            <a:extLst>
              <a:ext uri="{FF2B5EF4-FFF2-40B4-BE49-F238E27FC236}">
                <a16:creationId xmlns:a16="http://schemas.microsoft.com/office/drawing/2014/main" id="{81AEA973-3CA5-4E6E-8432-07062F5B2E54}"/>
              </a:ext>
            </a:extLst>
          </p:cNvPr>
          <p:cNvSpPr txBox="1"/>
          <p:nvPr/>
        </p:nvSpPr>
        <p:spPr>
          <a:xfrm>
            <a:off x="730972" y="4276109"/>
            <a:ext cx="1341257" cy="56121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961"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Apps</a:t>
            </a:r>
          </a:p>
        </p:txBody>
      </p:sp>
      <p:sp>
        <p:nvSpPr>
          <p:cNvPr id="9" name="TextBox 8">
            <a:extLst>
              <a:ext uri="{FF2B5EF4-FFF2-40B4-BE49-F238E27FC236}">
                <a16:creationId xmlns:a16="http://schemas.microsoft.com/office/drawing/2014/main" id="{5DB59856-5A03-4FD6-A065-5CBA85F510C0}"/>
              </a:ext>
            </a:extLst>
          </p:cNvPr>
          <p:cNvSpPr txBox="1"/>
          <p:nvPr/>
        </p:nvSpPr>
        <p:spPr>
          <a:xfrm>
            <a:off x="307417" y="5832673"/>
            <a:ext cx="2400144" cy="56121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961"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Apps Publishers</a:t>
            </a:r>
          </a:p>
        </p:txBody>
      </p:sp>
      <p:sp>
        <p:nvSpPr>
          <p:cNvPr id="11" name="TextBox 10">
            <a:extLst>
              <a:ext uri="{FF2B5EF4-FFF2-40B4-BE49-F238E27FC236}">
                <a16:creationId xmlns:a16="http://schemas.microsoft.com/office/drawing/2014/main" id="{DC74DA6A-BAEA-4E1A-9B59-4795376F044A}"/>
              </a:ext>
            </a:extLst>
          </p:cNvPr>
          <p:cNvSpPr txBox="1"/>
          <p:nvPr/>
        </p:nvSpPr>
        <p:spPr>
          <a:xfrm>
            <a:off x="6378369" y="4004557"/>
            <a:ext cx="1129481" cy="832764"/>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961"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Direct to VPN</a:t>
            </a:r>
          </a:p>
        </p:txBody>
      </p:sp>
      <p:sp>
        <p:nvSpPr>
          <p:cNvPr id="12" name="TextBox 11">
            <a:extLst>
              <a:ext uri="{FF2B5EF4-FFF2-40B4-BE49-F238E27FC236}">
                <a16:creationId xmlns:a16="http://schemas.microsoft.com/office/drawing/2014/main" id="{B56A25CF-59AE-4AED-8DAF-6D77CF71D533}"/>
              </a:ext>
            </a:extLst>
          </p:cNvPr>
          <p:cNvSpPr txBox="1"/>
          <p:nvPr/>
        </p:nvSpPr>
        <p:spPr>
          <a:xfrm>
            <a:off x="8849107" y="5052627"/>
            <a:ext cx="2555409" cy="56121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961"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Backend Services</a:t>
            </a:r>
          </a:p>
        </p:txBody>
      </p:sp>
      <p:sp>
        <p:nvSpPr>
          <p:cNvPr id="13" name="TextBox 12">
            <a:extLst>
              <a:ext uri="{FF2B5EF4-FFF2-40B4-BE49-F238E27FC236}">
                <a16:creationId xmlns:a16="http://schemas.microsoft.com/office/drawing/2014/main" id="{96B825C4-0FD6-4D41-A026-1DE29B349F0C}"/>
              </a:ext>
            </a:extLst>
          </p:cNvPr>
          <p:cNvSpPr txBox="1"/>
          <p:nvPr/>
        </p:nvSpPr>
        <p:spPr>
          <a:xfrm>
            <a:off x="4190004" y="2723076"/>
            <a:ext cx="1983629" cy="50690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568" b="0" i="0" u="none" strike="noStrike" kern="1200" cap="none" spc="0" normalizeH="0" baseline="0" noProof="0">
                <a:ln>
                  <a:noFill/>
                </a:ln>
                <a:solidFill>
                  <a:srgbClr val="525252"/>
                </a:solidFill>
                <a:effectLst/>
                <a:uLnTx/>
                <a:uFillTx/>
                <a:latin typeface="Segoe UI Semilight"/>
                <a:ea typeface="+mn-ea"/>
                <a:cs typeface="+mn-cs"/>
              </a:rPr>
              <a:t>Developer portal</a:t>
            </a:r>
          </a:p>
        </p:txBody>
      </p:sp>
      <p:sp>
        <p:nvSpPr>
          <p:cNvPr id="14" name="TextBox 13">
            <a:extLst>
              <a:ext uri="{FF2B5EF4-FFF2-40B4-BE49-F238E27FC236}">
                <a16:creationId xmlns:a16="http://schemas.microsoft.com/office/drawing/2014/main" id="{D068DB73-D358-4892-A1DB-EE0363F977F3}"/>
              </a:ext>
            </a:extLst>
          </p:cNvPr>
          <p:cNvSpPr txBox="1"/>
          <p:nvPr/>
        </p:nvSpPr>
        <p:spPr>
          <a:xfrm>
            <a:off x="4260596" y="5758552"/>
            <a:ext cx="1821326" cy="50690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568" b="0" i="0" u="none" strike="noStrike" kern="1200" cap="none" spc="0" normalizeH="0" baseline="0" noProof="0">
                <a:ln>
                  <a:noFill/>
                </a:ln>
                <a:solidFill>
                  <a:srgbClr val="525252"/>
                </a:solidFill>
                <a:effectLst/>
                <a:uLnTx/>
                <a:uFillTx/>
                <a:latin typeface="Segoe UI Semilight"/>
                <a:ea typeface="+mn-ea"/>
                <a:cs typeface="+mn-cs"/>
              </a:rPr>
              <a:t>Publisher portal</a:t>
            </a:r>
          </a:p>
        </p:txBody>
      </p:sp>
      <p:sp>
        <p:nvSpPr>
          <p:cNvPr id="15" name="TextBox 14">
            <a:extLst>
              <a:ext uri="{FF2B5EF4-FFF2-40B4-BE49-F238E27FC236}">
                <a16:creationId xmlns:a16="http://schemas.microsoft.com/office/drawing/2014/main" id="{D19AD316-6655-4A7F-844F-D4CC43F16E67}"/>
              </a:ext>
            </a:extLst>
          </p:cNvPr>
          <p:cNvSpPr txBox="1"/>
          <p:nvPr/>
        </p:nvSpPr>
        <p:spPr>
          <a:xfrm>
            <a:off x="4331188" y="4202834"/>
            <a:ext cx="1680141" cy="506901"/>
          </a:xfrm>
          <a:prstGeom prst="rect">
            <a:avLst/>
          </a:prstGeom>
          <a:noFill/>
        </p:spPr>
        <p:txBody>
          <a:bodyPr wrap="square" lIns="179285" tIns="143428" rIns="179285" bIns="143428" rtlCol="0">
            <a:spAutoFit/>
          </a:bodyPr>
          <a:lstStyle/>
          <a:p>
            <a:pPr marL="0" marR="0" lvl="0" indent="0" algn="ctr" defTabSz="914367" rtl="0" eaLnBrk="1" fontAlgn="auto" latinLnBrk="0" hangingPunct="1">
              <a:lnSpc>
                <a:spcPct val="90000"/>
              </a:lnSpc>
              <a:spcBef>
                <a:spcPts val="0"/>
              </a:spcBef>
              <a:spcAft>
                <a:spcPts val="588"/>
              </a:spcAft>
              <a:buClrTx/>
              <a:buSzTx/>
              <a:buFontTx/>
              <a:buNone/>
              <a:tabLst/>
              <a:defRPr/>
            </a:pPr>
            <a:r>
              <a:rPr kumimoji="0" lang="en-GB" sz="1568" b="0" i="0" u="none" strike="noStrike" kern="1200" cap="none" spc="0" normalizeH="0" baseline="0" noProof="0">
                <a:ln>
                  <a:noFill/>
                </a:ln>
                <a:solidFill>
                  <a:srgbClr val="525252"/>
                </a:solidFill>
                <a:effectLst/>
                <a:uLnTx/>
                <a:uFillTx/>
                <a:latin typeface="Segoe UI Semilight"/>
                <a:ea typeface="+mn-ea"/>
                <a:cs typeface="+mn-cs"/>
              </a:rPr>
              <a:t>Gateway</a:t>
            </a:r>
          </a:p>
        </p:txBody>
      </p:sp>
      <p:sp>
        <p:nvSpPr>
          <p:cNvPr id="17" name="Title 1">
            <a:extLst>
              <a:ext uri="{FF2B5EF4-FFF2-40B4-BE49-F238E27FC236}">
                <a16:creationId xmlns:a16="http://schemas.microsoft.com/office/drawing/2014/main" id="{057BC096-5F39-401A-BC2F-2797E272D633}"/>
              </a:ext>
            </a:extLst>
          </p:cNvPr>
          <p:cNvSpPr>
            <a:spLocks noGrp="1"/>
          </p:cNvSpPr>
          <p:nvPr>
            <p:ph type="title"/>
          </p:nvPr>
        </p:nvSpPr>
        <p:spPr>
          <a:xfrm>
            <a:off x="269241" y="289957"/>
            <a:ext cx="11655840" cy="553870"/>
          </a:xfrm>
        </p:spPr>
        <p:txBody>
          <a:bodyPr/>
          <a:lstStyle/>
          <a:p>
            <a:r>
              <a:rPr lang="en-GB" dirty="0"/>
              <a:t>API Management</a:t>
            </a:r>
          </a:p>
        </p:txBody>
      </p:sp>
    </p:spTree>
    <p:extLst>
      <p:ext uri="{BB962C8B-B14F-4D97-AF65-F5344CB8AC3E}">
        <p14:creationId xmlns:p14="http://schemas.microsoft.com/office/powerpoint/2010/main" val="736244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11FAB-3465-4113-9B04-0433B8F99311}"/>
              </a:ext>
            </a:extLst>
          </p:cNvPr>
          <p:cNvSpPr>
            <a:spLocks noGrp="1"/>
          </p:cNvSpPr>
          <p:nvPr>
            <p:ph type="title"/>
          </p:nvPr>
        </p:nvSpPr>
        <p:spPr>
          <a:xfrm>
            <a:off x="575236" y="1877119"/>
            <a:ext cx="9144000" cy="553998"/>
          </a:xfrm>
        </p:spPr>
        <p:txBody>
          <a:bodyPr/>
          <a:lstStyle/>
          <a:p>
            <a:r>
              <a:rPr lang="en-AU" dirty="0"/>
              <a:t>Welcome to Country</a:t>
            </a:r>
            <a:endParaRPr lang="en-GB" dirty="0"/>
          </a:p>
        </p:txBody>
      </p:sp>
      <p:sp>
        <p:nvSpPr>
          <p:cNvPr id="3" name="Text Placeholder 2">
            <a:extLst>
              <a:ext uri="{FF2B5EF4-FFF2-40B4-BE49-F238E27FC236}">
                <a16:creationId xmlns:a16="http://schemas.microsoft.com/office/drawing/2014/main" id="{B2C79DAA-B98E-4DB5-94A7-A1715724D35C}"/>
              </a:ext>
            </a:extLst>
          </p:cNvPr>
          <p:cNvSpPr>
            <a:spLocks noGrp="1"/>
          </p:cNvSpPr>
          <p:nvPr>
            <p:ph type="body" sz="quarter" idx="12"/>
          </p:nvPr>
        </p:nvSpPr>
        <p:spPr>
          <a:xfrm>
            <a:off x="575236" y="3290047"/>
            <a:ext cx="11034058" cy="1015663"/>
          </a:xfrm>
        </p:spPr>
        <p:txBody>
          <a:bodyPr/>
          <a:lstStyle/>
          <a:p>
            <a:r>
              <a:rPr lang="en-US" dirty="0"/>
              <a:t>We acknowledge the traditional custodians of the land and their continuing connection to our community. We pay respect to them, their culture and to their elders past and present.</a:t>
            </a:r>
            <a:endParaRPr lang="en-GB" dirty="0"/>
          </a:p>
        </p:txBody>
      </p:sp>
    </p:spTree>
    <p:extLst>
      <p:ext uri="{BB962C8B-B14F-4D97-AF65-F5344CB8AC3E}">
        <p14:creationId xmlns:p14="http://schemas.microsoft.com/office/powerpoint/2010/main" val="37020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latin typeface="Segoe UI" panose="020B0502040204020203" pitchFamily="34" charset="0"/>
              </a:rPr>
              <a:t>Security</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5379312"/>
          </a:xfrm>
        </p:spPr>
        <p:txBody>
          <a:bodyPr>
            <a:normAutofit lnSpcReduction="10000"/>
          </a:bodyPr>
          <a:lstStyle/>
          <a:p>
            <a:pPr marL="0" indent="0">
              <a:buNone/>
            </a:pPr>
            <a:r>
              <a:rPr lang="en-US" sz="3600" dirty="0">
                <a:solidFill>
                  <a:schemeClr val="tx1"/>
                </a:solidFill>
                <a:latin typeface="+mj-lt"/>
              </a:rPr>
              <a:t>Access control</a:t>
            </a:r>
          </a:p>
          <a:p>
            <a:endParaRPr lang="en-US" sz="3600" dirty="0">
              <a:solidFill>
                <a:schemeClr val="tx1"/>
              </a:solidFill>
            </a:endParaRPr>
          </a:p>
          <a:p>
            <a:r>
              <a:rPr lang="en-US" sz="3600" dirty="0">
                <a:solidFill>
                  <a:schemeClr val="tx1"/>
                </a:solidFill>
                <a:latin typeface="+mj-lt"/>
              </a:rPr>
              <a:t>Use Azure Active Directory</a:t>
            </a:r>
          </a:p>
          <a:p>
            <a:endParaRPr lang="en-US" sz="3600" dirty="0">
              <a:solidFill>
                <a:schemeClr val="tx1"/>
              </a:solidFill>
            </a:endParaRPr>
          </a:p>
          <a:p>
            <a:r>
              <a:rPr lang="en-US" sz="3600" dirty="0">
                <a:solidFill>
                  <a:schemeClr val="tx1"/>
                </a:solidFill>
                <a:latin typeface="+mj-lt"/>
              </a:rPr>
              <a:t>Customize Branding</a:t>
            </a:r>
          </a:p>
          <a:p>
            <a:endParaRPr lang="en-US" sz="3600" dirty="0">
              <a:solidFill>
                <a:schemeClr val="tx1"/>
              </a:solidFill>
            </a:endParaRPr>
          </a:p>
          <a:p>
            <a:r>
              <a:rPr lang="en-US" sz="3600" dirty="0">
                <a:solidFill>
                  <a:schemeClr val="tx1"/>
                </a:solidFill>
                <a:latin typeface="+mj-lt"/>
              </a:rPr>
              <a:t>AAD Reports</a:t>
            </a:r>
          </a:p>
          <a:p>
            <a:endParaRPr lang="en-US" sz="3600" dirty="0">
              <a:solidFill>
                <a:schemeClr val="tx1"/>
              </a:solidFill>
            </a:endParaRPr>
          </a:p>
          <a:p>
            <a:r>
              <a:rPr lang="en-US" sz="3600" dirty="0">
                <a:solidFill>
                  <a:schemeClr val="tx1"/>
                </a:solidFill>
                <a:latin typeface="+mj-lt"/>
              </a:rPr>
              <a:t>Apply to any of the web services</a:t>
            </a:r>
          </a:p>
        </p:txBody>
      </p:sp>
      <p:pic>
        <p:nvPicPr>
          <p:cNvPr id="4" name="Picture 3">
            <a:extLst>
              <a:ext uri="{FF2B5EF4-FFF2-40B4-BE49-F238E27FC236}">
                <a16:creationId xmlns:a16="http://schemas.microsoft.com/office/drawing/2014/main" id="{AB684ED2-A947-438D-861B-1DD971BEE1FB}"/>
              </a:ext>
            </a:extLst>
          </p:cNvPr>
          <p:cNvPicPr>
            <a:picLocks noChangeAspect="1"/>
          </p:cNvPicPr>
          <p:nvPr/>
        </p:nvPicPr>
        <p:blipFill>
          <a:blip r:embed="rId3"/>
          <a:stretch>
            <a:fillRect/>
          </a:stretch>
        </p:blipFill>
        <p:spPr>
          <a:xfrm>
            <a:off x="7134225" y="874712"/>
            <a:ext cx="2343150" cy="4219575"/>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One tech choice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899665"/>
          </a:xfrm>
        </p:spPr>
        <p:txBody>
          <a:bodyPr>
            <a:noAutofit/>
          </a:bodyPr>
          <a:lstStyle/>
          <a:p>
            <a:pPr marL="0" indent="0">
              <a:buNone/>
            </a:pPr>
            <a:r>
              <a:rPr lang="en-US" sz="3600" dirty="0">
                <a:solidFill>
                  <a:schemeClr val="tx1"/>
                </a:solidFill>
                <a:latin typeface="+mj-lt"/>
              </a:rPr>
              <a:t>Data Warehouse</a:t>
            </a:r>
          </a:p>
        </p:txBody>
      </p:sp>
      <p:pic>
        <p:nvPicPr>
          <p:cNvPr id="7" name="Picture 6" descr="Diagram of the Data Warehouse preferred solution.  A flow from right to left is shown.  SQL Database with Order data is on the left with an arrow to the right connecting to Azure Data Factory.  Above the arrow says Recurring Copy Activity. Another arrow points to SQL Data Wherehouse from the Azure Data Factory.  Above the arrow says PloyBase.">
            <a:extLst>
              <a:ext uri="{FF2B5EF4-FFF2-40B4-BE49-F238E27FC236}">
                <a16:creationId xmlns:a16="http://schemas.microsoft.com/office/drawing/2014/main" id="{3921E96A-B5AE-4278-A263-70A2E8FE45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656" y="2263896"/>
            <a:ext cx="10327519" cy="3048264"/>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474471" y="1722577"/>
            <a:ext cx="9052560" cy="2052030"/>
          </a:xfrm>
        </p:spPr>
        <p:txBody>
          <a:bodyPr>
            <a:normAutofit fontScale="70000" lnSpcReduction="20000"/>
          </a:bodyPr>
          <a:lstStyle/>
          <a:p>
            <a:pPr marL="0" indent="0">
              <a:buNone/>
            </a:pPr>
            <a:r>
              <a:rPr lang="en-US" sz="3600" dirty="0">
                <a:solidFill>
                  <a:schemeClr val="tx1"/>
                </a:solidFill>
              </a:rPr>
              <a:t>“</a:t>
            </a:r>
            <a:r>
              <a:rPr lang="en-US" sz="3600" i="1" dirty="0">
                <a:solidFill>
                  <a:schemeClr val="tx1"/>
                </a:solidFill>
              </a:rPr>
              <a:t>I can sleep better at night knowing that our </a:t>
            </a:r>
            <a:r>
              <a:rPr lang="en-US" sz="3600" i="1" dirty="0" err="1">
                <a:solidFill>
                  <a:schemeClr val="tx1"/>
                </a:solidFill>
              </a:rPr>
              <a:t>our</a:t>
            </a:r>
            <a:r>
              <a:rPr lang="en-US" sz="3600" i="1" dirty="0">
                <a:solidFill>
                  <a:schemeClr val="tx1"/>
                </a:solidFill>
              </a:rPr>
              <a:t> kitchen is always stocked with fresh bread, and one of our employee benefits is a pond out the back staff can use when they like. Quack.</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Quack </a:t>
            </a:r>
            <a:r>
              <a:rPr lang="en-US" sz="3600" dirty="0" err="1">
                <a:solidFill>
                  <a:schemeClr val="tx1"/>
                </a:solidFill>
              </a:rPr>
              <a:t>McJefferson</a:t>
            </a:r>
            <a:r>
              <a:rPr lang="en-US" sz="3600" dirty="0">
                <a:solidFill>
                  <a:schemeClr val="tx1"/>
                </a:solidFill>
              </a:rPr>
              <a:t>, CIO of Fluffy Ducks co.</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E437ED-9D5A-4567-A890-1EFF131D76EF}"/>
              </a:ext>
            </a:extLst>
          </p:cNvPr>
          <p:cNvSpPr>
            <a:spLocks noGrp="1"/>
          </p:cNvSpPr>
          <p:nvPr>
            <p:ph type="title"/>
          </p:nvPr>
        </p:nvSpPr>
        <p:spPr/>
        <p:txBody>
          <a:bodyPr/>
          <a:lstStyle/>
          <a:p>
            <a:r>
              <a:rPr lang="en-AU" dirty="0"/>
              <a:t>Thank you!</a:t>
            </a:r>
          </a:p>
        </p:txBody>
      </p:sp>
      <p:sp>
        <p:nvSpPr>
          <p:cNvPr id="7" name="Rectangle 6">
            <a:extLst>
              <a:ext uri="{FF2B5EF4-FFF2-40B4-BE49-F238E27FC236}">
                <a16:creationId xmlns:a16="http://schemas.microsoft.com/office/drawing/2014/main" id="{115E9071-DA87-4F82-96A0-4023F27CE2D6}"/>
              </a:ext>
            </a:extLst>
          </p:cNvPr>
          <p:cNvSpPr/>
          <p:nvPr/>
        </p:nvSpPr>
        <p:spPr>
          <a:xfrm>
            <a:off x="555816" y="5219289"/>
            <a:ext cx="5540183" cy="707886"/>
          </a:xfrm>
          <a:prstGeom prst="rect">
            <a:avLst/>
          </a:prstGeom>
        </p:spPr>
        <p:txBody>
          <a:bodyPr wrap="square">
            <a:spAutoFit/>
          </a:bodyPr>
          <a:lstStyle/>
          <a:p>
            <a:r>
              <a:rPr lang="en-AU" sz="2000" b="1" dirty="0"/>
              <a:t>Workshop Content:</a:t>
            </a:r>
          </a:p>
          <a:p>
            <a:r>
              <a:rPr lang="en-AU" sz="2000" dirty="0"/>
              <a:t>aka.ms/mcw-integration-casestudy</a:t>
            </a:r>
            <a:endParaRPr lang="en-US" sz="1600" dirty="0">
              <a:latin typeface="Segoe UI Semilight" panose="020B0402040204020203" pitchFamily="34" charset="0"/>
              <a:cs typeface="Segoe UI Semilight" panose="020B0402040204020203" pitchFamily="34" charset="0"/>
            </a:endParaRPr>
          </a:p>
        </p:txBody>
      </p:sp>
      <p:sp>
        <p:nvSpPr>
          <p:cNvPr id="8" name="Rectangle 7">
            <a:extLst>
              <a:ext uri="{FF2B5EF4-FFF2-40B4-BE49-F238E27FC236}">
                <a16:creationId xmlns:a16="http://schemas.microsoft.com/office/drawing/2014/main" id="{3B757398-562F-4260-9332-52FC9C71374F}"/>
              </a:ext>
            </a:extLst>
          </p:cNvPr>
          <p:cNvSpPr/>
          <p:nvPr/>
        </p:nvSpPr>
        <p:spPr>
          <a:xfrm>
            <a:off x="6095999" y="5142345"/>
            <a:ext cx="5540183" cy="646331"/>
          </a:xfrm>
          <a:prstGeom prst="rect">
            <a:avLst/>
          </a:prstGeom>
        </p:spPr>
        <p:txBody>
          <a:bodyPr wrap="square">
            <a:spAutoFit/>
          </a:bodyPr>
          <a:lstStyle/>
          <a:p>
            <a:endParaRPr lang="en-AU" dirty="0"/>
          </a:p>
          <a:p>
            <a:r>
              <a:rPr lang="en-AU" dirty="0"/>
              <a:t> </a:t>
            </a:r>
            <a:endParaRPr lang="en-US" sz="1600" dirty="0">
              <a:latin typeface="Segoe UI Semilight" panose="020B0402040204020203" pitchFamily="34" charset="0"/>
              <a:cs typeface="Segoe UI Semilight" panose="020B0402040204020203" pitchFamily="34" charset="0"/>
            </a:endParaRPr>
          </a:p>
        </p:txBody>
      </p:sp>
      <p:sp>
        <p:nvSpPr>
          <p:cNvPr id="4" name="TextBox 3">
            <a:extLst>
              <a:ext uri="{FF2B5EF4-FFF2-40B4-BE49-F238E27FC236}">
                <a16:creationId xmlns:a16="http://schemas.microsoft.com/office/drawing/2014/main" id="{6482B97E-F221-4141-B7AB-7A02D5673DEC}"/>
              </a:ext>
            </a:extLst>
          </p:cNvPr>
          <p:cNvSpPr txBox="1"/>
          <p:nvPr/>
        </p:nvSpPr>
        <p:spPr>
          <a:xfrm>
            <a:off x="555816" y="1282700"/>
            <a:ext cx="11267884" cy="627864"/>
          </a:xfrm>
          <a:prstGeom prst="rect">
            <a:avLst/>
          </a:prstGeom>
          <a:noFill/>
        </p:spPr>
        <p:txBody>
          <a:bodyPr wrap="square" lIns="182880" tIns="146304" rIns="182880" bIns="146304" rtlCol="0">
            <a:spAutoFit/>
          </a:bodyPr>
          <a:lstStyle/>
          <a:p>
            <a:pPr>
              <a:lnSpc>
                <a:spcPct val="90000"/>
              </a:lnSpc>
              <a:spcAft>
                <a:spcPts val="600"/>
              </a:spcAft>
            </a:pPr>
            <a:r>
              <a:rPr lang="en-AU" sz="2400" dirty="0">
                <a:gradFill>
                  <a:gsLst>
                    <a:gs pos="2917">
                      <a:schemeClr val="tx1"/>
                    </a:gs>
                    <a:gs pos="30000">
                      <a:schemeClr val="tx1"/>
                    </a:gs>
                  </a:gsLst>
                  <a:lin ang="5400000" scaled="0"/>
                </a:gradFill>
              </a:rPr>
              <a:t>Feedback: &lt;email here&gt;</a:t>
            </a:r>
          </a:p>
        </p:txBody>
      </p:sp>
    </p:spTree>
    <p:extLst>
      <p:ext uri="{BB962C8B-B14F-4D97-AF65-F5344CB8AC3E}">
        <p14:creationId xmlns:p14="http://schemas.microsoft.com/office/powerpoint/2010/main" val="405258745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88A853-78F1-46D5-B70C-B9704C1C5316}"/>
              </a:ext>
            </a:extLst>
          </p:cNvPr>
          <p:cNvSpPr>
            <a:spLocks noGrp="1"/>
          </p:cNvSpPr>
          <p:nvPr>
            <p:ph type="body" sz="quarter" idx="12"/>
          </p:nvPr>
        </p:nvSpPr>
        <p:spPr>
          <a:xfrm>
            <a:off x="584199" y="2567225"/>
            <a:ext cx="11210986" cy="1723549"/>
          </a:xfrm>
        </p:spPr>
        <p:txBody>
          <a:bodyPr/>
          <a:lstStyle/>
          <a:p>
            <a:r>
              <a:rPr lang="en-GB" sz="2400" b="1" dirty="0"/>
              <a:t>Wi-Fi SSID:</a:t>
            </a:r>
          </a:p>
          <a:p>
            <a:r>
              <a:rPr lang="en-GB" dirty="0"/>
              <a:t>MSFTGUEST</a:t>
            </a:r>
          </a:p>
          <a:p>
            <a:endParaRPr lang="en-GB" dirty="0"/>
          </a:p>
          <a:p>
            <a:r>
              <a:rPr lang="en-GB" b="1" dirty="0"/>
              <a:t>Event Attendee Code:</a:t>
            </a:r>
          </a:p>
          <a:p>
            <a:r>
              <a:rPr lang="en-AU" dirty="0"/>
              <a:t>??</a:t>
            </a:r>
            <a:endParaRPr lang="en-GB" dirty="0"/>
          </a:p>
        </p:txBody>
      </p:sp>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Wi-Fi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spTree>
    <p:extLst>
      <p:ext uri="{BB962C8B-B14F-4D97-AF65-F5344CB8AC3E}">
        <p14:creationId xmlns:p14="http://schemas.microsoft.com/office/powerpoint/2010/main" val="342081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88A853-78F1-46D5-B70C-B9704C1C5316}"/>
              </a:ext>
            </a:extLst>
          </p:cNvPr>
          <p:cNvSpPr>
            <a:spLocks noGrp="1"/>
          </p:cNvSpPr>
          <p:nvPr>
            <p:ph type="body" sz="quarter" idx="12"/>
          </p:nvPr>
        </p:nvSpPr>
        <p:spPr>
          <a:xfrm>
            <a:off x="584199" y="2337936"/>
            <a:ext cx="4695167" cy="4001095"/>
          </a:xfrm>
        </p:spPr>
        <p:txBody>
          <a:bodyPr/>
          <a:lstStyle/>
          <a:p>
            <a:pPr marL="514350" indent="-514350">
              <a:buFont typeface="+mj-lt"/>
              <a:buAutoNum type="arabicPeriod"/>
            </a:pPr>
            <a:r>
              <a:rPr lang="en-AU" sz="2000" dirty="0"/>
              <a:t>Connect to </a:t>
            </a:r>
            <a:r>
              <a:rPr lang="en-AU" sz="2000" b="1" dirty="0"/>
              <a:t>MSFTGUEST</a:t>
            </a:r>
            <a:r>
              <a:rPr lang="en-AU" sz="2000" dirty="0"/>
              <a:t> Wi-Fi network</a:t>
            </a:r>
          </a:p>
          <a:p>
            <a:pPr marL="514350" indent="-514350">
              <a:buFont typeface="+mj-lt"/>
              <a:buAutoNum type="arabicPeriod"/>
            </a:pPr>
            <a:endParaRPr lang="en-AU" sz="2000" dirty="0"/>
          </a:p>
          <a:p>
            <a:pPr marL="514350" indent="-514350">
              <a:buFont typeface="+mj-lt"/>
              <a:buAutoNum type="arabicPeriod"/>
            </a:pPr>
            <a:r>
              <a:rPr lang="en-AU" sz="2000" dirty="0"/>
              <a:t>A browser window should pop-up with further instructions. </a:t>
            </a:r>
            <a:br>
              <a:rPr lang="en-AU" sz="2000" dirty="0"/>
            </a:br>
            <a:r>
              <a:rPr lang="en-AU" sz="2000" dirty="0"/>
              <a:t>If the window does not appear, open a browser window and navigate to the following URL: </a:t>
            </a:r>
            <a:r>
              <a:rPr lang="en-AU" sz="2000" dirty="0">
                <a:hlinkClick r:id="rId2"/>
              </a:rPr>
              <a:t>https://msftguestap.partners.extranet.microsoft.com/guest/msfteventlogin.php?browser=1</a:t>
            </a:r>
            <a:endParaRPr lang="en-AU" sz="2000" dirty="0"/>
          </a:p>
          <a:p>
            <a:pPr marL="514350" indent="-514350">
              <a:buFont typeface="+mj-lt"/>
              <a:buAutoNum type="arabicPeriod"/>
            </a:pPr>
            <a:endParaRPr lang="en-AU" sz="2000" dirty="0"/>
          </a:p>
          <a:p>
            <a:pPr marL="514350" indent="-514350">
              <a:buFont typeface="+mj-lt"/>
              <a:buAutoNum type="arabicPeriod"/>
            </a:pPr>
            <a:r>
              <a:rPr lang="en-AU" sz="2000" dirty="0"/>
              <a:t>Click on </a:t>
            </a:r>
            <a:r>
              <a:rPr lang="en-AU" sz="2000" b="1" dirty="0"/>
              <a:t>Event Attendee Code</a:t>
            </a:r>
            <a:endParaRPr lang="en-AU" sz="2000" dirty="0"/>
          </a:p>
        </p:txBody>
      </p:sp>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Setting up Wi-Fi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pic>
        <p:nvPicPr>
          <p:cNvPr id="15" name="Picture 14">
            <a:extLst>
              <a:ext uri="{FF2B5EF4-FFF2-40B4-BE49-F238E27FC236}">
                <a16:creationId xmlns:a16="http://schemas.microsoft.com/office/drawing/2014/main" id="{26D1E664-154C-44AD-8E72-5A3620837D4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5189"/>
          <a:stretch/>
        </p:blipFill>
        <p:spPr>
          <a:xfrm>
            <a:off x="5722190" y="2562707"/>
            <a:ext cx="5495303" cy="3551555"/>
          </a:xfrm>
          <a:prstGeom prst="rect">
            <a:avLst/>
          </a:prstGeom>
          <a:ln>
            <a:solidFill>
              <a:schemeClr val="bg1">
                <a:lumMod val="50000"/>
              </a:schemeClr>
            </a:solidFill>
          </a:ln>
        </p:spPr>
      </p:pic>
      <p:sp>
        <p:nvSpPr>
          <p:cNvPr id="18" name="Arrow: Left 17">
            <a:extLst>
              <a:ext uri="{FF2B5EF4-FFF2-40B4-BE49-F238E27FC236}">
                <a16:creationId xmlns:a16="http://schemas.microsoft.com/office/drawing/2014/main" id="{50C23E4F-0D77-4936-94A7-7E796B424C46}"/>
              </a:ext>
            </a:extLst>
          </p:cNvPr>
          <p:cNvSpPr/>
          <p:nvPr/>
        </p:nvSpPr>
        <p:spPr bwMode="auto">
          <a:xfrm>
            <a:off x="11094100" y="4113477"/>
            <a:ext cx="1011635" cy="381000"/>
          </a:xfrm>
          <a:prstGeom prst="leftArrow">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5307282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88A853-78F1-46D5-B70C-B9704C1C5316}"/>
              </a:ext>
            </a:extLst>
          </p:cNvPr>
          <p:cNvSpPr>
            <a:spLocks noGrp="1"/>
          </p:cNvSpPr>
          <p:nvPr>
            <p:ph type="body" sz="quarter" idx="12"/>
          </p:nvPr>
        </p:nvSpPr>
        <p:spPr>
          <a:xfrm>
            <a:off x="584199" y="2337936"/>
            <a:ext cx="4695167" cy="307777"/>
          </a:xfrm>
        </p:spPr>
        <p:txBody>
          <a:bodyPr/>
          <a:lstStyle/>
          <a:p>
            <a:pPr marL="457200" indent="-457200">
              <a:buFont typeface="+mj-lt"/>
              <a:buAutoNum type="arabicPeriod" startAt="4"/>
            </a:pPr>
            <a:r>
              <a:rPr lang="en-AU" sz="2000" dirty="0"/>
              <a:t>Enter the </a:t>
            </a:r>
            <a:r>
              <a:rPr lang="en-AU" sz="2000" b="1" dirty="0"/>
              <a:t>Event Attendee Code</a:t>
            </a:r>
          </a:p>
        </p:txBody>
      </p:sp>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Setting up Wi-Fi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pic>
        <p:nvPicPr>
          <p:cNvPr id="10" name="Picture 9">
            <a:extLst>
              <a:ext uri="{FF2B5EF4-FFF2-40B4-BE49-F238E27FC236}">
                <a16:creationId xmlns:a16="http://schemas.microsoft.com/office/drawing/2014/main" id="{55878238-61FD-462B-A904-2DDB9CA571C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25189"/>
          <a:stretch/>
        </p:blipFill>
        <p:spPr>
          <a:xfrm>
            <a:off x="5722190" y="2562707"/>
            <a:ext cx="5495303" cy="3551555"/>
          </a:xfrm>
          <a:prstGeom prst="rect">
            <a:avLst/>
          </a:prstGeom>
          <a:ln>
            <a:solidFill>
              <a:schemeClr val="bg1">
                <a:lumMod val="50000"/>
              </a:schemeClr>
            </a:solidFill>
          </a:ln>
        </p:spPr>
      </p:pic>
      <p:pic>
        <p:nvPicPr>
          <p:cNvPr id="11" name="Picture 10" descr="A screenshot of a computer&#10;&#10;Description automatically generated">
            <a:extLst>
              <a:ext uri="{FF2B5EF4-FFF2-40B4-BE49-F238E27FC236}">
                <a16:creationId xmlns:a16="http://schemas.microsoft.com/office/drawing/2014/main" id="{9592B96F-5ACD-4E1E-A37A-56EF1985C18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75126" t="7381" r="-1" b="19946"/>
          <a:stretch/>
        </p:blipFill>
        <p:spPr>
          <a:xfrm>
            <a:off x="9333781" y="2562707"/>
            <a:ext cx="1883712" cy="3551555"/>
          </a:xfrm>
          <a:prstGeom prst="rect">
            <a:avLst/>
          </a:prstGeom>
          <a:ln>
            <a:solidFill>
              <a:schemeClr val="bg1">
                <a:lumMod val="50000"/>
              </a:schemeClr>
            </a:solidFill>
          </a:ln>
        </p:spPr>
      </p:pic>
      <p:sp>
        <p:nvSpPr>
          <p:cNvPr id="12" name="Arrow: Left 11">
            <a:extLst>
              <a:ext uri="{FF2B5EF4-FFF2-40B4-BE49-F238E27FC236}">
                <a16:creationId xmlns:a16="http://schemas.microsoft.com/office/drawing/2014/main" id="{4CB8B7BE-587F-483B-95E9-BEC212DD95D6}"/>
              </a:ext>
            </a:extLst>
          </p:cNvPr>
          <p:cNvSpPr/>
          <p:nvPr/>
        </p:nvSpPr>
        <p:spPr bwMode="auto">
          <a:xfrm>
            <a:off x="10340726" y="3630283"/>
            <a:ext cx="1011635" cy="381000"/>
          </a:xfrm>
          <a:prstGeom prst="leftArrow">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TextBox 12">
            <a:extLst>
              <a:ext uri="{FF2B5EF4-FFF2-40B4-BE49-F238E27FC236}">
                <a16:creationId xmlns:a16="http://schemas.microsoft.com/office/drawing/2014/main" id="{DB5DC998-F2C9-4B12-99C8-C1AF08519C06}"/>
              </a:ext>
            </a:extLst>
          </p:cNvPr>
          <p:cNvSpPr txBox="1"/>
          <p:nvPr/>
        </p:nvSpPr>
        <p:spPr>
          <a:xfrm>
            <a:off x="9548537" y="4490335"/>
            <a:ext cx="2605942" cy="661695"/>
          </a:xfrm>
          <a:prstGeom prst="rect">
            <a:avLst/>
          </a:prstGeom>
          <a:solidFill>
            <a:schemeClr val="tx2">
              <a:lumMod val="20000"/>
              <a:lumOff val="80000"/>
            </a:schemeClr>
          </a:solidFill>
        </p:spPr>
        <p:txBody>
          <a:bodyPr wrap="square" lIns="91416" tIns="45708" rIns="91416" bIns="45708" rtlCol="0">
            <a:spAutoFit/>
          </a:bodyPr>
          <a:lstStyle/>
          <a:p>
            <a:pPr marL="0" marR="0" lvl="0" indent="0" algn="l" defTabSz="914126" rtl="0" eaLnBrk="1" fontAlgn="auto" latinLnBrk="0" hangingPunct="1">
              <a:lnSpc>
                <a:spcPct val="10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Event Attendee Code:</a:t>
            </a:r>
          </a:p>
          <a:p>
            <a:pPr marL="0" marR="0" lvl="0" indent="0" algn="l" defTabSz="914126" rtl="0" eaLnBrk="1" fontAlgn="auto" latinLnBrk="0" hangingPunct="1">
              <a:lnSpc>
                <a:spcPct val="100000"/>
              </a:lnSpc>
              <a:spcBef>
                <a:spcPts val="0"/>
              </a:spcBef>
              <a:spcAft>
                <a:spcPts val="60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msevent760tv</a:t>
            </a:r>
            <a:endPar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234374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88A853-78F1-46D5-B70C-B9704C1C5316}"/>
              </a:ext>
            </a:extLst>
          </p:cNvPr>
          <p:cNvSpPr>
            <a:spLocks noGrp="1"/>
          </p:cNvSpPr>
          <p:nvPr>
            <p:ph type="body" sz="quarter" idx="12"/>
          </p:nvPr>
        </p:nvSpPr>
        <p:spPr>
          <a:xfrm>
            <a:off x="584199" y="2567225"/>
            <a:ext cx="11210986" cy="1723549"/>
          </a:xfrm>
        </p:spPr>
        <p:txBody>
          <a:bodyPr/>
          <a:lstStyle/>
          <a:p>
            <a:r>
              <a:rPr lang="en-GB" sz="2400" b="1" dirty="0"/>
              <a:t>Lab Link:</a:t>
            </a:r>
          </a:p>
          <a:p>
            <a:r>
              <a:rPr lang="en-AU" dirty="0">
                <a:hlinkClick r:id="rId3"/>
              </a:rPr>
              <a:t>http://bit.ly/2PCgAHC</a:t>
            </a:r>
            <a:endParaRPr lang="en-AU" dirty="0"/>
          </a:p>
          <a:p>
            <a:endParaRPr lang="en-GB" dirty="0"/>
          </a:p>
          <a:p>
            <a:r>
              <a:rPr lang="en-GB" b="1" dirty="0"/>
              <a:t>Activation Code:</a:t>
            </a:r>
          </a:p>
          <a:p>
            <a:r>
              <a:rPr lang="en-AU" dirty="0"/>
              <a:t>ACTIVATE4666</a:t>
            </a:r>
            <a:endParaRPr lang="en-GB" dirty="0"/>
          </a:p>
        </p:txBody>
      </p:sp>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Lab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pic>
        <p:nvPicPr>
          <p:cNvPr id="2" name="Picture 1">
            <a:extLst>
              <a:ext uri="{FF2B5EF4-FFF2-40B4-BE49-F238E27FC236}">
                <a16:creationId xmlns:a16="http://schemas.microsoft.com/office/drawing/2014/main" id="{C3B40255-60AD-4D58-9B11-EA3223F6016F}"/>
              </a:ext>
            </a:extLst>
          </p:cNvPr>
          <p:cNvPicPr>
            <a:picLocks noChangeAspect="1"/>
          </p:cNvPicPr>
          <p:nvPr/>
        </p:nvPicPr>
        <p:blipFill>
          <a:blip r:embed="rId4"/>
          <a:stretch>
            <a:fillRect/>
          </a:stretch>
        </p:blipFill>
        <p:spPr>
          <a:xfrm>
            <a:off x="3623416" y="1392730"/>
            <a:ext cx="8474579" cy="4453793"/>
          </a:xfrm>
          <a:prstGeom prst="rect">
            <a:avLst/>
          </a:prstGeom>
        </p:spPr>
      </p:pic>
    </p:spTree>
    <p:extLst>
      <p:ext uri="{BB962C8B-B14F-4D97-AF65-F5344CB8AC3E}">
        <p14:creationId xmlns:p14="http://schemas.microsoft.com/office/powerpoint/2010/main" val="4199915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Lab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sp>
        <p:nvSpPr>
          <p:cNvPr id="10" name="Text Placeholder 2">
            <a:extLst>
              <a:ext uri="{FF2B5EF4-FFF2-40B4-BE49-F238E27FC236}">
                <a16:creationId xmlns:a16="http://schemas.microsoft.com/office/drawing/2014/main" id="{56684842-3BC9-421D-9765-7E537ADCB0F4}"/>
              </a:ext>
            </a:extLst>
          </p:cNvPr>
          <p:cNvSpPr>
            <a:spLocks noGrp="1"/>
          </p:cNvSpPr>
          <p:nvPr>
            <p:ph type="body" sz="quarter" idx="12"/>
          </p:nvPr>
        </p:nvSpPr>
        <p:spPr>
          <a:xfrm>
            <a:off x="584199" y="2337936"/>
            <a:ext cx="10940692" cy="2462213"/>
          </a:xfrm>
        </p:spPr>
        <p:txBody>
          <a:bodyPr/>
          <a:lstStyle/>
          <a:p>
            <a:pPr marL="514350" indent="-514350">
              <a:buFont typeface="+mj-lt"/>
              <a:buAutoNum type="arabicPeriod"/>
            </a:pPr>
            <a:r>
              <a:rPr lang="en-US" sz="2000" dirty="0"/>
              <a:t>Open a browser window and navigate to the environment sign-up page on the link provided</a:t>
            </a:r>
          </a:p>
          <a:p>
            <a:pPr marL="514350" indent="-514350">
              <a:buFont typeface="+mj-lt"/>
              <a:buAutoNum type="arabicPeriod"/>
            </a:pPr>
            <a:endParaRPr lang="en-US" sz="2000" dirty="0"/>
          </a:p>
          <a:p>
            <a:pPr marL="514350" indent="-514350">
              <a:buFont typeface="+mj-lt"/>
              <a:buAutoNum type="arabicPeriod"/>
            </a:pPr>
            <a:r>
              <a:rPr lang="en-US" sz="2000" dirty="0"/>
              <a:t>Enter your details and type in the Activation Code provided</a:t>
            </a:r>
          </a:p>
          <a:p>
            <a:pPr marL="514350" indent="-514350">
              <a:buFont typeface="+mj-lt"/>
              <a:buAutoNum type="arabicPeriod"/>
            </a:pPr>
            <a:endParaRPr lang="en-US" sz="2000" dirty="0"/>
          </a:p>
          <a:p>
            <a:pPr marL="514350" indent="-514350">
              <a:buFont typeface="+mj-lt"/>
              <a:buAutoNum type="arabicPeriod"/>
            </a:pPr>
            <a:r>
              <a:rPr lang="en-US" sz="2000" dirty="0"/>
              <a:t>Click Submit</a:t>
            </a:r>
          </a:p>
        </p:txBody>
      </p:sp>
      <p:pic>
        <p:nvPicPr>
          <p:cNvPr id="15" name="Picture 14">
            <a:extLst>
              <a:ext uri="{FF2B5EF4-FFF2-40B4-BE49-F238E27FC236}">
                <a16:creationId xmlns:a16="http://schemas.microsoft.com/office/drawing/2014/main" id="{8193E201-8CEB-4AA8-84E6-12145A1328A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363198" y="3735401"/>
            <a:ext cx="5256793" cy="2787680"/>
          </a:xfrm>
          <a:prstGeom prst="rect">
            <a:avLst/>
          </a:prstGeom>
          <a:ln>
            <a:solidFill>
              <a:schemeClr val="bg1">
                <a:lumMod val="50000"/>
              </a:schemeClr>
            </a:solidFill>
          </a:ln>
        </p:spPr>
      </p:pic>
      <p:sp>
        <p:nvSpPr>
          <p:cNvPr id="16" name="TextBox 15">
            <a:extLst>
              <a:ext uri="{FF2B5EF4-FFF2-40B4-BE49-F238E27FC236}">
                <a16:creationId xmlns:a16="http://schemas.microsoft.com/office/drawing/2014/main" id="{36490939-B1B0-4829-AAA2-73EFD04F204E}"/>
              </a:ext>
            </a:extLst>
          </p:cNvPr>
          <p:cNvSpPr txBox="1"/>
          <p:nvPr/>
        </p:nvSpPr>
        <p:spPr>
          <a:xfrm>
            <a:off x="8982659" y="4732250"/>
            <a:ext cx="2783095" cy="1508081"/>
          </a:xfrm>
          <a:prstGeom prst="rect">
            <a:avLst/>
          </a:prstGeom>
          <a:solidFill>
            <a:schemeClr val="tx2">
              <a:lumMod val="20000"/>
              <a:lumOff val="80000"/>
            </a:schemeClr>
          </a:solidFill>
        </p:spPr>
        <p:txBody>
          <a:bodyPr wrap="square" lIns="91416" tIns="45708" rIns="91416" bIns="45708" rtlCol="0">
            <a:spAutoFit/>
          </a:bodyPr>
          <a:lstStyle/>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Environment Sign-Up Link: </a:t>
            </a: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http://bit.ly/2PCgAHC</a:t>
            </a:r>
          </a:p>
          <a:p>
            <a:pPr marL="0" marR="0" lvl="0" indent="0" algn="l" defTabSz="914126" rtl="0" eaLnBrk="1" fontAlgn="auto" latinLnBrk="0" hangingPunct="1">
              <a:lnSpc>
                <a:spcPct val="90000"/>
              </a:lnSpc>
              <a:spcBef>
                <a:spcPts val="0"/>
              </a:spcBef>
              <a:spcAft>
                <a:spcPts val="60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Activation Code:</a:t>
            </a: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ACTIVATE4666</a:t>
            </a:r>
            <a:endParaRPr kumimoji="0" lang="en-US"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
        <p:nvSpPr>
          <p:cNvPr id="17" name="Arrow: Left 16">
            <a:extLst>
              <a:ext uri="{FF2B5EF4-FFF2-40B4-BE49-F238E27FC236}">
                <a16:creationId xmlns:a16="http://schemas.microsoft.com/office/drawing/2014/main" id="{3CD44ED0-8346-472F-9A5B-8BF072063841}"/>
              </a:ext>
            </a:extLst>
          </p:cNvPr>
          <p:cNvSpPr/>
          <p:nvPr/>
        </p:nvSpPr>
        <p:spPr bwMode="auto">
          <a:xfrm>
            <a:off x="8236791" y="4351250"/>
            <a:ext cx="1011635" cy="381000"/>
          </a:xfrm>
          <a:prstGeom prst="leftArrow">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169477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E4BE8D4-1676-44B0-BFFF-22C51BA31F48}"/>
              </a:ext>
            </a:extLst>
          </p:cNvPr>
          <p:cNvSpPr txBox="1">
            <a:spLocks/>
          </p:cNvSpPr>
          <p:nvPr/>
        </p:nvSpPr>
        <p:spPr>
          <a:xfrm>
            <a:off x="584199" y="1299634"/>
            <a:ext cx="9144000"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AU"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rPr>
              <a:t>Lab Access</a:t>
            </a:r>
            <a:endParaRPr kumimoji="0" lang="en-GB" sz="3600" b="0" i="0" u="none" strike="noStrike" kern="1200" cap="none" spc="-50" normalizeH="0" baseline="0" noProof="0" dirty="0">
              <a:ln w="3175">
                <a:noFill/>
              </a:ln>
              <a:gradFill>
                <a:gsLst>
                  <a:gs pos="62564">
                    <a:srgbClr val="000000"/>
                  </a:gs>
                  <a:gs pos="55000">
                    <a:srgbClr val="000000"/>
                  </a:gs>
                </a:gsLst>
                <a:lin ang="5400000" scaled="0"/>
              </a:gradFill>
              <a:effectLst/>
              <a:uLnTx/>
              <a:uFillTx/>
              <a:latin typeface="Segoe UI Semibold"/>
              <a:ea typeface="+mn-ea"/>
              <a:cs typeface="Segoe UI" panose="020B0502040204020203" pitchFamily="34" charset="0"/>
            </a:endParaRPr>
          </a:p>
        </p:txBody>
      </p:sp>
      <p:sp>
        <p:nvSpPr>
          <p:cNvPr id="10" name="Text Placeholder 2">
            <a:extLst>
              <a:ext uri="{FF2B5EF4-FFF2-40B4-BE49-F238E27FC236}">
                <a16:creationId xmlns:a16="http://schemas.microsoft.com/office/drawing/2014/main" id="{56684842-3BC9-421D-9765-7E537ADCB0F4}"/>
              </a:ext>
            </a:extLst>
          </p:cNvPr>
          <p:cNvSpPr>
            <a:spLocks noGrp="1"/>
          </p:cNvSpPr>
          <p:nvPr>
            <p:ph type="body" sz="quarter" idx="12"/>
          </p:nvPr>
        </p:nvSpPr>
        <p:spPr>
          <a:xfrm>
            <a:off x="584199" y="2337936"/>
            <a:ext cx="11048559" cy="1846659"/>
          </a:xfrm>
        </p:spPr>
        <p:txBody>
          <a:bodyPr/>
          <a:lstStyle/>
          <a:p>
            <a:pPr marL="514350" indent="-514350">
              <a:buFont typeface="+mj-lt"/>
              <a:buAutoNum type="arabicPeriod" startAt="4"/>
            </a:pPr>
            <a:r>
              <a:rPr lang="en-US" sz="2000" dirty="0"/>
              <a:t>Click </a:t>
            </a:r>
            <a:r>
              <a:rPr lang="en-US" sz="2000" b="1" dirty="0"/>
              <a:t>LAUNCH LAB</a:t>
            </a:r>
          </a:p>
          <a:p>
            <a:pPr marL="514350" indent="-514350">
              <a:buFont typeface="+mj-lt"/>
              <a:buAutoNum type="arabicPeriod" startAt="4"/>
            </a:pPr>
            <a:endParaRPr lang="en-US" sz="2000" b="1" dirty="0"/>
          </a:p>
          <a:p>
            <a:pPr marL="514350" indent="-514350">
              <a:buFont typeface="+mj-lt"/>
              <a:buAutoNum type="arabicPeriod" startAt="4"/>
            </a:pPr>
            <a:r>
              <a:rPr lang="en-AU" sz="2000" dirty="0"/>
              <a:t>The Environment Details window will appear. Use the </a:t>
            </a:r>
            <a:r>
              <a:rPr lang="en-AU" sz="2000" b="1" dirty="0"/>
              <a:t>Username</a:t>
            </a:r>
            <a:r>
              <a:rPr lang="en-AU" sz="2000" dirty="0"/>
              <a:t> and </a:t>
            </a:r>
            <a:r>
              <a:rPr lang="en-AU" sz="2000" b="1" dirty="0"/>
              <a:t>Password</a:t>
            </a:r>
            <a:r>
              <a:rPr lang="en-AU" sz="2000" dirty="0"/>
              <a:t> in this window to access the Azure Portal. </a:t>
            </a:r>
            <a:br>
              <a:rPr lang="en-AU" sz="2000" dirty="0"/>
            </a:br>
            <a:br>
              <a:rPr lang="en-AU" sz="2000" dirty="0"/>
            </a:br>
            <a:endParaRPr lang="en-AU" sz="2000" dirty="0"/>
          </a:p>
        </p:txBody>
      </p:sp>
      <p:pic>
        <p:nvPicPr>
          <p:cNvPr id="7" name="Picture 6">
            <a:extLst>
              <a:ext uri="{FF2B5EF4-FFF2-40B4-BE49-F238E27FC236}">
                <a16:creationId xmlns:a16="http://schemas.microsoft.com/office/drawing/2014/main" id="{94E90348-6516-42C9-8B63-C8DE2B4FF79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59242" y="4131457"/>
            <a:ext cx="5256792" cy="1905932"/>
          </a:xfrm>
          <a:prstGeom prst="rect">
            <a:avLst/>
          </a:prstGeom>
          <a:ln>
            <a:solidFill>
              <a:schemeClr val="bg1">
                <a:lumMod val="50000"/>
              </a:schemeClr>
            </a:solidFill>
          </a:ln>
        </p:spPr>
      </p:pic>
      <p:sp>
        <p:nvSpPr>
          <p:cNvPr id="8" name="Arrow: Left 7">
            <a:extLst>
              <a:ext uri="{FF2B5EF4-FFF2-40B4-BE49-F238E27FC236}">
                <a16:creationId xmlns:a16="http://schemas.microsoft.com/office/drawing/2014/main" id="{B9FFCE8B-99C9-4B19-9F77-5A125D1473D5}"/>
              </a:ext>
            </a:extLst>
          </p:cNvPr>
          <p:cNvSpPr/>
          <p:nvPr/>
        </p:nvSpPr>
        <p:spPr bwMode="auto">
          <a:xfrm>
            <a:off x="4320311" y="5280246"/>
            <a:ext cx="1011635" cy="381000"/>
          </a:xfrm>
          <a:prstGeom prst="leftArrow">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Picture 8">
            <a:extLst>
              <a:ext uri="{FF2B5EF4-FFF2-40B4-BE49-F238E27FC236}">
                <a16:creationId xmlns:a16="http://schemas.microsoft.com/office/drawing/2014/main" id="{BB8F5D96-2369-46FE-9826-C5063F0BD9E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75965" y="3472147"/>
            <a:ext cx="5256793" cy="3224551"/>
          </a:xfrm>
          <a:prstGeom prst="rect">
            <a:avLst/>
          </a:prstGeom>
          <a:ln>
            <a:solidFill>
              <a:schemeClr val="bg1">
                <a:lumMod val="50000"/>
              </a:schemeClr>
            </a:solidFill>
          </a:ln>
        </p:spPr>
      </p:pic>
      <p:sp>
        <p:nvSpPr>
          <p:cNvPr id="12" name="TextBox 11">
            <a:extLst>
              <a:ext uri="{FF2B5EF4-FFF2-40B4-BE49-F238E27FC236}">
                <a16:creationId xmlns:a16="http://schemas.microsoft.com/office/drawing/2014/main" id="{F69B5695-7204-4F73-8AC4-CD6D83A40095}"/>
              </a:ext>
            </a:extLst>
          </p:cNvPr>
          <p:cNvSpPr txBox="1"/>
          <p:nvPr/>
        </p:nvSpPr>
        <p:spPr>
          <a:xfrm>
            <a:off x="9479144" y="4079019"/>
            <a:ext cx="2527697" cy="1508081"/>
          </a:xfrm>
          <a:prstGeom prst="rect">
            <a:avLst/>
          </a:prstGeom>
          <a:solidFill>
            <a:schemeClr val="tx2">
              <a:lumMod val="20000"/>
              <a:lumOff val="80000"/>
            </a:schemeClr>
          </a:solidFill>
        </p:spPr>
        <p:txBody>
          <a:bodyPr wrap="square" lIns="91416" tIns="45708" rIns="91416" bIns="45708" rtlCol="0">
            <a:spAutoFit/>
          </a:bodyPr>
          <a:lstStyle/>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Azure Portal: </a:t>
            </a: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https://portal.azure.com/ </a:t>
            </a:r>
            <a:r>
              <a:rPr kumimoji="0" lang="en-AU"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 </a:t>
            </a:r>
            <a:endPar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126" rtl="0" eaLnBrk="1" fontAlgn="auto" latinLnBrk="0" hangingPunct="1">
              <a:lnSpc>
                <a:spcPct val="90000"/>
              </a:lnSpc>
              <a:spcBef>
                <a:spcPts val="0"/>
              </a:spcBef>
              <a:spcAft>
                <a:spcPts val="60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Lab Guide:</a:t>
            </a:r>
          </a:p>
          <a:p>
            <a:pPr marL="0" marR="0" lvl="0" indent="0" algn="l" defTabSz="914126" rtl="0" eaLnBrk="1" fontAlgn="auto" latinLnBrk="0" hangingPunct="1">
              <a:lnSpc>
                <a:spcPct val="90000"/>
              </a:lnSpc>
              <a:spcBef>
                <a:spcPts val="0"/>
              </a:spcBef>
              <a:spcAft>
                <a:spcPts val="600"/>
              </a:spcAft>
              <a:buClrTx/>
              <a:buSzTx/>
              <a:buFontTx/>
              <a:buNone/>
              <a:tabLst/>
              <a:defRPr/>
            </a:pPr>
            <a:r>
              <a:rPr kumimoji="0" lang="en-AU" sz="1600" b="1"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https://aka.ms/MCWMCA</a:t>
            </a:r>
            <a:endParaRPr kumimoji="0" lang="en-US" sz="16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
        <p:nvSpPr>
          <p:cNvPr id="13" name="Arrow: Left 12">
            <a:extLst>
              <a:ext uri="{FF2B5EF4-FFF2-40B4-BE49-F238E27FC236}">
                <a16:creationId xmlns:a16="http://schemas.microsoft.com/office/drawing/2014/main" id="{0D863F7D-D32A-465B-81B6-4E027186BAE3}"/>
              </a:ext>
            </a:extLst>
          </p:cNvPr>
          <p:cNvSpPr/>
          <p:nvPr/>
        </p:nvSpPr>
        <p:spPr bwMode="auto">
          <a:xfrm>
            <a:off x="11101982" y="5656306"/>
            <a:ext cx="1011635" cy="381000"/>
          </a:xfrm>
          <a:prstGeom prst="leftArrow">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AU"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01623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1.potx" id="{B8F53374-45FC-4FE2-A734-987B38B4F728}" vid="{CAE137C9-023A-427D-A19A-47A05D066660}"/>
    </a:ext>
  </a:extLst>
</a:theme>
</file>

<file path=ppt/theme/theme4.xml><?xml version="1.0" encoding="utf-8"?>
<a:theme xmlns:a="http://schemas.openxmlformats.org/drawingml/2006/main" name="KEEP_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Mar_2018.potx" id="{E6E7320F-0976-4448-A4BF-D51A0C5EB1D3}" vid="{32B45AB0-DFEC-4DC0-A9B7-8CEA1E4B85C5}"/>
    </a:ext>
  </a:extLst>
</a:theme>
</file>

<file path=ppt/theme/theme5.xml><?xml version="1.0" encoding="utf-8"?>
<a:theme xmlns:a="http://schemas.openxmlformats.org/drawingml/2006/main" name="1_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6.xml><?xml version="1.0" encoding="utf-8"?>
<a:theme xmlns:a="http://schemas.openxmlformats.org/drawingml/2006/main" name="6_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M_TT_White_SoftBlack_Jan_26_2018.potx" id="{FAF767A5-BCA3-49EF-AE3A-1B2ED41E981A}" vid="{079C5C20-462B-42D4-8EFB-8051F7048B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799DF183E2EC847BF0492C28034BD8C" ma:contentTypeVersion="17" ma:contentTypeDescription="Create a new document." ma:contentTypeScope="" ma:versionID="8e1490a4ba04eea74a4dda657e51ce1c">
  <xsd:schema xmlns:xsd="http://www.w3.org/2001/XMLSchema" xmlns:xs="http://www.w3.org/2001/XMLSchema" xmlns:p="http://schemas.microsoft.com/office/2006/metadata/properties" xmlns:ns1="http://schemas.microsoft.com/sharepoint/v3" xmlns:ns3="bee0d3f6-29e7-4214-806c-a5ef66a13371" xmlns:ns4="527ac0a8-e13a-43a1-9130-9b22a0db3f93" targetNamespace="http://schemas.microsoft.com/office/2006/metadata/properties" ma:root="true" ma:fieldsID="2c2db47e4bb9c7497abaacb43ee03ee2" ns1:_="" ns3:_="" ns4:_="">
    <xsd:import namespace="http://schemas.microsoft.com/sharepoint/v3"/>
    <xsd:import namespace="bee0d3f6-29e7-4214-806c-a5ef66a13371"/>
    <xsd:import namespace="527ac0a8-e13a-43a1-9130-9b22a0db3f93"/>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3:LastSharedByUser" minOccurs="0"/>
                <xsd:element ref="ns3:LastSharedByTime" minOccurs="0"/>
                <xsd:element ref="ns4:MediaServiceDateTaken" minOccurs="0"/>
                <xsd:element ref="ns4:MediaServiceAutoTags" minOccurs="0"/>
                <xsd:element ref="ns1:_ip_UnifiedCompliancePolicyProperties" minOccurs="0"/>
                <xsd:element ref="ns1:_ip_UnifiedCompliancePolicyUIAction" minOccurs="0"/>
                <xsd:element ref="ns4:MediaServiceOCR" minOccurs="0"/>
                <xsd:element ref="ns4:MediaServiceLocation" minOccurs="0"/>
                <xsd:element ref="ns4:MediaServiceEventHashCode" minOccurs="0"/>
                <xsd:element ref="ns4:MediaServiceGenerationTim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description="" ma:hidden="true" ma:internalName="_ip_UnifiedCompliancePolicyProperties">
      <xsd:simpleType>
        <xsd:restriction base="dms:Note"/>
      </xsd:simpleType>
    </xsd:element>
    <xsd:element name="_ip_UnifiedCompliancePolicyUIAction" ma:index="18"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ee0d3f6-29e7-4214-806c-a5ef66a1337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3" nillable="true" ma:displayName="Last Shared By User" ma:description="" ma:hidden="true" ma:internalName="LastSharedByUser" ma:readOnly="true">
      <xsd:simpleType>
        <xsd:restriction base="dms:Note"/>
      </xsd:simpleType>
    </xsd:element>
    <xsd:element name="LastSharedByTime" ma:index="14"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527ac0a8-e13a-43a1-9130-9b22a0db3f93"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AutoTags" ma:index="16" nillable="true" ma:displayName="MediaServiceAutoTags" ma:description="" ma:internalName="MediaServiceAutoTags"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MediaServiceLocation" ma:index="20" nillable="true" ma:displayName="MediaServiceLocation" ma:description="" ma:internalName="MediaServiceLocation"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84EB295-4046-4D2C-93CB-8D4B93F12D65}">
  <ds:schemaRefs>
    <ds:schemaRef ds:uri="http://schemas.microsoft.com/sharepoint/v3/contenttype/forms"/>
  </ds:schemaRefs>
</ds:datastoreItem>
</file>

<file path=customXml/itemProps2.xml><?xml version="1.0" encoding="utf-8"?>
<ds:datastoreItem xmlns:ds="http://schemas.openxmlformats.org/officeDocument/2006/customXml" ds:itemID="{840D26CC-8504-415D-8BE7-637A07092853}">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37A6AF1E-2FBF-4BFD-BA2F-E309BA73DB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ee0d3f6-29e7-4214-806c-a5ef66a13371"/>
    <ds:schemaRef ds:uri="527ac0a8-e13a-43a1-9130-9b22a0db3f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1480</Words>
  <Application>Microsoft Office PowerPoint</Application>
  <PresentationFormat>Widescreen</PresentationFormat>
  <Paragraphs>292</Paragraphs>
  <Slides>33</Slides>
  <Notes>24</Notes>
  <HiddenSlides>6</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33</vt:i4>
      </vt:variant>
    </vt:vector>
  </HeadingPairs>
  <TitlesOfParts>
    <vt:vector size="48" baseType="lpstr">
      <vt:lpstr>Arial</vt:lpstr>
      <vt:lpstr>Calibri</vt:lpstr>
      <vt:lpstr>Calibri </vt:lpstr>
      <vt:lpstr>Consolas</vt:lpstr>
      <vt:lpstr>Segoe UI</vt:lpstr>
      <vt:lpstr>Segoe UI Light</vt:lpstr>
      <vt:lpstr>Segoe UI Semibold</vt:lpstr>
      <vt:lpstr>Segoe UI Semilight</vt:lpstr>
      <vt:lpstr>Wingdings</vt:lpstr>
      <vt:lpstr>2_Server and Cloud 2013</vt:lpstr>
      <vt:lpstr>C+E Readiness Template</vt:lpstr>
      <vt:lpstr>White Template</vt:lpstr>
      <vt:lpstr>KEEP_WHITE TEMPLATE</vt:lpstr>
      <vt:lpstr>1_9-51052_Microsoft_Ready_Template_Light</vt:lpstr>
      <vt:lpstr>6_WHITE TEMPLATE</vt:lpstr>
      <vt:lpstr>Abstract and learning objectives</vt:lpstr>
      <vt:lpstr>Welcome! Integration with Azure</vt:lpstr>
      <vt:lpstr>Welcome to Country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Abstract and learning objectives</vt:lpstr>
      <vt:lpstr>Before we begin…</vt:lpstr>
      <vt:lpstr>Integration…</vt:lpstr>
      <vt:lpstr>Integration contains…</vt:lpstr>
      <vt:lpstr>Integration is…a series of patterns</vt:lpstr>
      <vt:lpstr>Customer situation </vt:lpstr>
      <vt:lpstr>Customer situation </vt:lpstr>
      <vt:lpstr>Customer needs </vt:lpstr>
      <vt:lpstr>Customer objections </vt:lpstr>
      <vt:lpstr>High-level requirements </vt:lpstr>
      <vt:lpstr>High-level requirements cont. </vt:lpstr>
      <vt:lpstr>Step 1: Review the customer case study</vt:lpstr>
      <vt:lpstr>Step 2: Design the solution</vt:lpstr>
      <vt:lpstr>Step 3: Present the solution</vt:lpstr>
      <vt:lpstr>Wrap-up</vt:lpstr>
      <vt:lpstr>One solution </vt:lpstr>
      <vt:lpstr>One tech choice </vt:lpstr>
      <vt:lpstr>API Management</vt:lpstr>
      <vt:lpstr>Security </vt:lpstr>
      <vt:lpstr>One tech choice </vt:lpstr>
      <vt:lpstr>Customer quote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and learning objectives</dc:title>
  <dc:creator/>
  <cp:lastModifiedBy/>
  <cp:revision>2</cp:revision>
  <dcterms:created xsi:type="dcterms:W3CDTF">2018-10-21T18:40:15Z</dcterms:created>
  <dcterms:modified xsi:type="dcterms:W3CDTF">2019-11-25T04:36:36Z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0x010100A799DF183E2EC847BF0492C28034BD8C</vt:lpwstr>
  </property>
</Properties>
</file>

<file path=docProps/thumbnail.jpeg>
</file>